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5"/>
  </p:notesMasterIdLst>
  <p:sldIdLst>
    <p:sldId id="268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01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845" userDrawn="1">
          <p15:clr>
            <a:srgbClr val="A4A3A4"/>
          </p15:clr>
        </p15:guide>
        <p15:guide id="4" orient="horz" pos="22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979A"/>
    <a:srgbClr val="461A2B"/>
    <a:srgbClr val="000000"/>
    <a:srgbClr val="FFFFFF"/>
    <a:srgbClr val="61223B"/>
    <a:srgbClr val="3A3E40"/>
    <a:srgbClr val="F1EBDF"/>
    <a:srgbClr val="461B2B"/>
    <a:srgbClr val="4D5356"/>
    <a:srgbClr val="E2D6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6ACB41-7116-3371-A85A-36348C0CB37D}" v="12" dt="2026-07-15T07:15:19.0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43"/>
    <p:restoredTop sz="74859"/>
  </p:normalViewPr>
  <p:slideViewPr>
    <p:cSldViewPr snapToGrid="0" snapToObjects="1" showGuides="1">
      <p:cViewPr varScale="1">
        <p:scale>
          <a:sx n="90" d="100"/>
          <a:sy n="90" d="100"/>
        </p:scale>
        <p:origin x="1464" y="200"/>
      </p:cViewPr>
      <p:guideLst>
        <p:guide orient="horz" pos="2001"/>
        <p:guide pos="3840"/>
        <p:guide orient="horz" pos="845"/>
        <p:guide orient="horz" pos="2260"/>
      </p:guideLst>
    </p:cSldViewPr>
  </p:slideViewPr>
  <p:notesTextViewPr>
    <p:cViewPr>
      <p:scale>
        <a:sx n="140" d="100"/>
        <a:sy n="140" d="100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notesViewPr>
    <p:cSldViewPr snapToGrid="0" snapToObjects="1">
      <p:cViewPr varScale="1">
        <p:scale>
          <a:sx n="158" d="100"/>
          <a:sy n="158" d="100"/>
        </p:scale>
        <p:origin x="5640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D69B49-EEFB-4B49-ACAD-82B53A8DDF70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BF6EFC-B03E-874C-9CD9-41B66C8AE1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99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rgbClr val="000000"/>
                </a:solidFill>
              </a:rPr>
              <a:t>To change or delete the Division, Centre or Unit Name, go to:</a:t>
            </a:r>
          </a:p>
          <a:p>
            <a:r>
              <a:rPr lang="en-GB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View</a:t>
            </a:r>
            <a:r>
              <a:rPr lang="en-GB" dirty="0">
                <a:solidFill>
                  <a:srgbClr val="000000"/>
                </a:solidFill>
              </a:rPr>
              <a:t> &gt; </a:t>
            </a:r>
            <a:r>
              <a:rPr lang="en-GB" b="1" dirty="0">
                <a:solidFill>
                  <a:srgbClr val="000000"/>
                </a:solidFill>
              </a:rPr>
              <a:t>Slide Master</a:t>
            </a:r>
          </a:p>
          <a:p>
            <a:r>
              <a:rPr lang="en-GB" dirty="0">
                <a:solidFill>
                  <a:srgbClr val="000000"/>
                </a:solidFill>
              </a:rPr>
              <a:t>Edit the text on the </a:t>
            </a:r>
            <a:r>
              <a:rPr lang="en-GB" u="sng" dirty="0">
                <a:solidFill>
                  <a:srgbClr val="000000"/>
                </a:solidFill>
              </a:rPr>
              <a:t>very top slide</a:t>
            </a:r>
            <a:r>
              <a:rPr lang="en-GB" dirty="0">
                <a:solidFill>
                  <a:srgbClr val="000000"/>
                </a:solidFill>
              </a:rPr>
              <a:t>.</a:t>
            </a:r>
          </a:p>
          <a:p>
            <a:r>
              <a:rPr lang="en-GB" dirty="0">
                <a:solidFill>
                  <a:srgbClr val="000000"/>
                </a:solidFill>
              </a:rPr>
              <a:t>Close the </a:t>
            </a:r>
            <a:r>
              <a:rPr lang="en-GB" b="1" dirty="0">
                <a:solidFill>
                  <a:srgbClr val="000000"/>
                </a:solidFill>
              </a:rPr>
              <a:t>Slide Master </a:t>
            </a:r>
            <a:r>
              <a:rPr lang="en-GB" dirty="0">
                <a:solidFill>
                  <a:srgbClr val="000000"/>
                </a:solidFill>
              </a:rPr>
              <a:t>by clicking on the X icon “</a:t>
            </a:r>
            <a:r>
              <a:rPr lang="en-GB" b="1" dirty="0">
                <a:solidFill>
                  <a:srgbClr val="000000"/>
                </a:solidFill>
              </a:rPr>
              <a:t>Close Master</a:t>
            </a:r>
            <a:r>
              <a:rPr lang="en-GB" dirty="0">
                <a:solidFill>
                  <a:srgbClr val="000000"/>
                </a:solidFill>
              </a:rPr>
              <a:t>”.</a:t>
            </a:r>
          </a:p>
          <a:p>
            <a:endParaRPr lang="en-GB" b="0" i="0" dirty="0">
              <a:solidFill>
                <a:srgbClr val="000000"/>
              </a:solidFill>
              <a:latin typeface="Trebuchet MS" panose="020B070302020209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F6EFC-B03E-874C-9CD9-41B66C8AE1E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1141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rgbClr val="000000"/>
                </a:solidFill>
              </a:rPr>
              <a:t>To change or delete the Division, Centre or Unit Name, go to:</a:t>
            </a:r>
          </a:p>
          <a:p>
            <a:r>
              <a:rPr lang="en-GB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View</a:t>
            </a:r>
            <a:r>
              <a:rPr lang="en-GB" dirty="0">
                <a:solidFill>
                  <a:srgbClr val="000000"/>
                </a:solidFill>
              </a:rPr>
              <a:t> &gt; </a:t>
            </a:r>
            <a:r>
              <a:rPr lang="en-GB" b="1" dirty="0">
                <a:solidFill>
                  <a:srgbClr val="000000"/>
                </a:solidFill>
              </a:rPr>
              <a:t>Slide Master</a:t>
            </a:r>
          </a:p>
          <a:p>
            <a:r>
              <a:rPr lang="en-GB" dirty="0">
                <a:solidFill>
                  <a:srgbClr val="000000"/>
                </a:solidFill>
              </a:rPr>
              <a:t>Edit the text on the </a:t>
            </a:r>
            <a:r>
              <a:rPr lang="en-GB" u="sng" dirty="0">
                <a:solidFill>
                  <a:srgbClr val="000000"/>
                </a:solidFill>
              </a:rPr>
              <a:t>very top slide</a:t>
            </a:r>
            <a:r>
              <a:rPr lang="en-GB" dirty="0">
                <a:solidFill>
                  <a:srgbClr val="000000"/>
                </a:solidFill>
              </a:rPr>
              <a:t>.</a:t>
            </a:r>
          </a:p>
          <a:p>
            <a:r>
              <a:rPr lang="en-GB" dirty="0">
                <a:solidFill>
                  <a:srgbClr val="000000"/>
                </a:solidFill>
              </a:rPr>
              <a:t>Close the </a:t>
            </a:r>
            <a:r>
              <a:rPr lang="en-GB" b="1" dirty="0">
                <a:solidFill>
                  <a:srgbClr val="000000"/>
                </a:solidFill>
              </a:rPr>
              <a:t>Slide Master </a:t>
            </a:r>
            <a:r>
              <a:rPr lang="en-GB" dirty="0">
                <a:solidFill>
                  <a:srgbClr val="000000"/>
                </a:solidFill>
              </a:rPr>
              <a:t>by clicking on the X icon “</a:t>
            </a:r>
            <a:r>
              <a:rPr lang="en-GB" b="1" dirty="0">
                <a:solidFill>
                  <a:srgbClr val="000000"/>
                </a:solidFill>
              </a:rPr>
              <a:t>Close Master</a:t>
            </a:r>
            <a:r>
              <a:rPr lang="en-GB" dirty="0">
                <a:solidFill>
                  <a:srgbClr val="000000"/>
                </a:solidFill>
              </a:rPr>
              <a:t>”.</a:t>
            </a:r>
          </a:p>
          <a:p>
            <a:endParaRPr lang="en-GB" b="0" i="0" dirty="0">
              <a:solidFill>
                <a:srgbClr val="000000"/>
              </a:solidFill>
              <a:latin typeface="Trebuchet MS" panose="020B070302020209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F6EFC-B03E-874C-9CD9-41B66C8AE1E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541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rgbClr val="000000"/>
                </a:solidFill>
              </a:rPr>
              <a:t>To change or delete the Division, Centre or Unit Name, go to:</a:t>
            </a:r>
          </a:p>
          <a:p>
            <a:r>
              <a:rPr lang="en-GB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View</a:t>
            </a:r>
            <a:r>
              <a:rPr lang="en-GB" dirty="0">
                <a:solidFill>
                  <a:srgbClr val="000000"/>
                </a:solidFill>
              </a:rPr>
              <a:t> &gt; </a:t>
            </a:r>
            <a:r>
              <a:rPr lang="en-GB" b="1" dirty="0">
                <a:solidFill>
                  <a:srgbClr val="000000"/>
                </a:solidFill>
              </a:rPr>
              <a:t>Slide Master</a:t>
            </a:r>
          </a:p>
          <a:p>
            <a:r>
              <a:rPr lang="en-GB" dirty="0">
                <a:solidFill>
                  <a:srgbClr val="000000"/>
                </a:solidFill>
              </a:rPr>
              <a:t>Edit the text on the </a:t>
            </a:r>
            <a:r>
              <a:rPr lang="en-GB" u="sng" dirty="0">
                <a:solidFill>
                  <a:srgbClr val="000000"/>
                </a:solidFill>
              </a:rPr>
              <a:t>very top slide</a:t>
            </a:r>
            <a:r>
              <a:rPr lang="en-GB" dirty="0">
                <a:solidFill>
                  <a:srgbClr val="000000"/>
                </a:solidFill>
              </a:rPr>
              <a:t>.</a:t>
            </a:r>
          </a:p>
          <a:p>
            <a:r>
              <a:rPr lang="en-GB" dirty="0">
                <a:solidFill>
                  <a:srgbClr val="000000"/>
                </a:solidFill>
              </a:rPr>
              <a:t>Close the </a:t>
            </a:r>
            <a:r>
              <a:rPr lang="en-GB" b="1" dirty="0">
                <a:solidFill>
                  <a:srgbClr val="000000"/>
                </a:solidFill>
              </a:rPr>
              <a:t>Slide Master </a:t>
            </a:r>
            <a:r>
              <a:rPr lang="en-GB" dirty="0">
                <a:solidFill>
                  <a:srgbClr val="000000"/>
                </a:solidFill>
              </a:rPr>
              <a:t>by clicking on the X icon “</a:t>
            </a:r>
            <a:r>
              <a:rPr lang="en-GB" b="1" dirty="0">
                <a:solidFill>
                  <a:srgbClr val="000000"/>
                </a:solidFill>
              </a:rPr>
              <a:t>Close Master</a:t>
            </a:r>
            <a:r>
              <a:rPr lang="en-GB" dirty="0">
                <a:solidFill>
                  <a:srgbClr val="000000"/>
                </a:solidFill>
              </a:rPr>
              <a:t>”.</a:t>
            </a:r>
          </a:p>
          <a:p>
            <a:endParaRPr lang="en-GB" b="0" i="0" dirty="0">
              <a:solidFill>
                <a:srgbClr val="000000"/>
              </a:solidFill>
              <a:latin typeface="Trebuchet MS" panose="020B070302020209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F6EFC-B03E-874C-9CD9-41B66C8AE1E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095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rgbClr val="000000"/>
                </a:solidFill>
              </a:rPr>
              <a:t>To change or delete the Division, Centre or Unit Name, go to:</a:t>
            </a:r>
          </a:p>
          <a:p>
            <a:r>
              <a:rPr lang="en-GB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View</a:t>
            </a:r>
            <a:r>
              <a:rPr lang="en-GB" dirty="0">
                <a:solidFill>
                  <a:srgbClr val="000000"/>
                </a:solidFill>
              </a:rPr>
              <a:t> &gt; </a:t>
            </a:r>
            <a:r>
              <a:rPr lang="en-GB" b="1" dirty="0">
                <a:solidFill>
                  <a:srgbClr val="000000"/>
                </a:solidFill>
              </a:rPr>
              <a:t>Slide Master</a:t>
            </a:r>
          </a:p>
          <a:p>
            <a:r>
              <a:rPr lang="en-GB" dirty="0">
                <a:solidFill>
                  <a:srgbClr val="000000"/>
                </a:solidFill>
              </a:rPr>
              <a:t>Edit the text on the </a:t>
            </a:r>
            <a:r>
              <a:rPr lang="en-GB" u="sng" dirty="0">
                <a:solidFill>
                  <a:srgbClr val="000000"/>
                </a:solidFill>
              </a:rPr>
              <a:t>very top slide</a:t>
            </a:r>
            <a:r>
              <a:rPr lang="en-GB" dirty="0">
                <a:solidFill>
                  <a:srgbClr val="000000"/>
                </a:solidFill>
              </a:rPr>
              <a:t>.</a:t>
            </a:r>
          </a:p>
          <a:p>
            <a:r>
              <a:rPr lang="en-GB" dirty="0">
                <a:solidFill>
                  <a:srgbClr val="000000"/>
                </a:solidFill>
              </a:rPr>
              <a:t>Close the </a:t>
            </a:r>
            <a:r>
              <a:rPr lang="en-GB" b="1" dirty="0">
                <a:solidFill>
                  <a:srgbClr val="000000"/>
                </a:solidFill>
              </a:rPr>
              <a:t>Slide Master </a:t>
            </a:r>
            <a:r>
              <a:rPr lang="en-GB" dirty="0">
                <a:solidFill>
                  <a:srgbClr val="000000"/>
                </a:solidFill>
              </a:rPr>
              <a:t>by clicking on the X icon “</a:t>
            </a:r>
            <a:r>
              <a:rPr lang="en-GB" b="1" dirty="0">
                <a:solidFill>
                  <a:srgbClr val="000000"/>
                </a:solidFill>
              </a:rPr>
              <a:t>Close Master</a:t>
            </a:r>
            <a:r>
              <a:rPr lang="en-GB" dirty="0">
                <a:solidFill>
                  <a:srgbClr val="000000"/>
                </a:solidFill>
              </a:rPr>
              <a:t>”.</a:t>
            </a:r>
          </a:p>
          <a:p>
            <a:endParaRPr lang="en-GB" b="0" i="0" dirty="0">
              <a:solidFill>
                <a:srgbClr val="000000"/>
              </a:solidFill>
              <a:latin typeface="Trebuchet MS" panose="020B070302020209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F6EFC-B03E-874C-9CD9-41B66C8AE1E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289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rgbClr val="000000"/>
                </a:solidFill>
              </a:rPr>
              <a:t>To change or delete the Division, Centre or Unit Name, go to:</a:t>
            </a:r>
          </a:p>
          <a:p>
            <a:r>
              <a:rPr lang="en-GB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View</a:t>
            </a:r>
            <a:r>
              <a:rPr lang="en-GB" dirty="0">
                <a:solidFill>
                  <a:srgbClr val="000000"/>
                </a:solidFill>
              </a:rPr>
              <a:t> &gt; </a:t>
            </a:r>
            <a:r>
              <a:rPr lang="en-GB" b="1" dirty="0">
                <a:solidFill>
                  <a:srgbClr val="000000"/>
                </a:solidFill>
              </a:rPr>
              <a:t>Slide Master</a:t>
            </a:r>
          </a:p>
          <a:p>
            <a:r>
              <a:rPr lang="en-GB" dirty="0">
                <a:solidFill>
                  <a:srgbClr val="000000"/>
                </a:solidFill>
              </a:rPr>
              <a:t>Edit the text on the </a:t>
            </a:r>
            <a:r>
              <a:rPr lang="en-GB" u="sng" dirty="0">
                <a:solidFill>
                  <a:srgbClr val="000000"/>
                </a:solidFill>
              </a:rPr>
              <a:t>very top slide</a:t>
            </a:r>
            <a:r>
              <a:rPr lang="en-GB" dirty="0">
                <a:solidFill>
                  <a:srgbClr val="000000"/>
                </a:solidFill>
              </a:rPr>
              <a:t>.</a:t>
            </a:r>
          </a:p>
          <a:p>
            <a:r>
              <a:rPr lang="en-GB" dirty="0">
                <a:solidFill>
                  <a:srgbClr val="000000"/>
                </a:solidFill>
              </a:rPr>
              <a:t>Close the </a:t>
            </a:r>
            <a:r>
              <a:rPr lang="en-GB" b="1" dirty="0">
                <a:solidFill>
                  <a:srgbClr val="000000"/>
                </a:solidFill>
              </a:rPr>
              <a:t>Slide Master </a:t>
            </a:r>
            <a:r>
              <a:rPr lang="en-GB" dirty="0">
                <a:solidFill>
                  <a:srgbClr val="000000"/>
                </a:solidFill>
              </a:rPr>
              <a:t>by clicking on the X icon “</a:t>
            </a:r>
            <a:r>
              <a:rPr lang="en-GB" b="1" dirty="0">
                <a:solidFill>
                  <a:srgbClr val="000000"/>
                </a:solidFill>
              </a:rPr>
              <a:t>Close Master</a:t>
            </a:r>
            <a:r>
              <a:rPr lang="en-GB" dirty="0">
                <a:solidFill>
                  <a:srgbClr val="000000"/>
                </a:solidFill>
              </a:rPr>
              <a:t>”.</a:t>
            </a:r>
          </a:p>
          <a:p>
            <a:endParaRPr lang="en-GB" b="0" i="0" dirty="0">
              <a:solidFill>
                <a:srgbClr val="000000"/>
              </a:solidFill>
              <a:latin typeface="Trebuchet MS" panose="020B070302020209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F6EFC-B03E-874C-9CD9-41B66C8AE1E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7971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rgbClr val="000000"/>
                </a:solidFill>
              </a:rPr>
              <a:t>To change or delete the Division, Centre or Unit Name, go to:</a:t>
            </a:r>
          </a:p>
          <a:p>
            <a:r>
              <a:rPr lang="en-GB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View</a:t>
            </a:r>
            <a:r>
              <a:rPr lang="en-GB" dirty="0">
                <a:solidFill>
                  <a:srgbClr val="000000"/>
                </a:solidFill>
              </a:rPr>
              <a:t> &gt; </a:t>
            </a:r>
            <a:r>
              <a:rPr lang="en-GB" b="1" dirty="0">
                <a:solidFill>
                  <a:srgbClr val="000000"/>
                </a:solidFill>
              </a:rPr>
              <a:t>Slide Master</a:t>
            </a:r>
          </a:p>
          <a:p>
            <a:r>
              <a:rPr lang="en-GB" dirty="0">
                <a:solidFill>
                  <a:srgbClr val="000000"/>
                </a:solidFill>
              </a:rPr>
              <a:t>Edit the text on the </a:t>
            </a:r>
            <a:r>
              <a:rPr lang="en-GB" u="sng" dirty="0">
                <a:solidFill>
                  <a:srgbClr val="000000"/>
                </a:solidFill>
              </a:rPr>
              <a:t>very top slide</a:t>
            </a:r>
            <a:r>
              <a:rPr lang="en-GB" dirty="0">
                <a:solidFill>
                  <a:srgbClr val="000000"/>
                </a:solidFill>
              </a:rPr>
              <a:t>.</a:t>
            </a:r>
          </a:p>
          <a:p>
            <a:r>
              <a:rPr lang="en-GB" dirty="0">
                <a:solidFill>
                  <a:srgbClr val="000000"/>
                </a:solidFill>
              </a:rPr>
              <a:t>Close the </a:t>
            </a:r>
            <a:r>
              <a:rPr lang="en-GB" b="1" dirty="0">
                <a:solidFill>
                  <a:srgbClr val="000000"/>
                </a:solidFill>
              </a:rPr>
              <a:t>Slide Master </a:t>
            </a:r>
            <a:r>
              <a:rPr lang="en-GB" dirty="0">
                <a:solidFill>
                  <a:srgbClr val="000000"/>
                </a:solidFill>
              </a:rPr>
              <a:t>by clicking on the X icon “</a:t>
            </a:r>
            <a:r>
              <a:rPr lang="en-GB" b="1" dirty="0">
                <a:solidFill>
                  <a:srgbClr val="000000"/>
                </a:solidFill>
              </a:rPr>
              <a:t>Close Master</a:t>
            </a:r>
            <a:r>
              <a:rPr lang="en-GB" dirty="0">
                <a:solidFill>
                  <a:srgbClr val="000000"/>
                </a:solidFill>
              </a:rPr>
              <a:t>”.</a:t>
            </a:r>
          </a:p>
          <a:p>
            <a:endParaRPr lang="en-GB" b="0" i="0" dirty="0">
              <a:solidFill>
                <a:srgbClr val="000000"/>
              </a:solidFill>
              <a:latin typeface="Trebuchet MS" panose="020B070302020209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F6EFC-B03E-874C-9CD9-41B66C8AE1E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686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rgbClr val="000000"/>
                </a:solidFill>
              </a:rPr>
              <a:t>To change or delete the Division, Centre or Unit Name, go to:</a:t>
            </a:r>
          </a:p>
          <a:p>
            <a:r>
              <a:rPr lang="en-GB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View</a:t>
            </a:r>
            <a:r>
              <a:rPr lang="en-GB" dirty="0">
                <a:solidFill>
                  <a:srgbClr val="000000"/>
                </a:solidFill>
              </a:rPr>
              <a:t> &gt; </a:t>
            </a:r>
            <a:r>
              <a:rPr lang="en-GB" b="1" dirty="0">
                <a:solidFill>
                  <a:srgbClr val="000000"/>
                </a:solidFill>
              </a:rPr>
              <a:t>Slide Master</a:t>
            </a:r>
          </a:p>
          <a:p>
            <a:r>
              <a:rPr lang="en-GB" dirty="0">
                <a:solidFill>
                  <a:srgbClr val="000000"/>
                </a:solidFill>
              </a:rPr>
              <a:t>Edit the text on the </a:t>
            </a:r>
            <a:r>
              <a:rPr lang="en-GB" u="sng" dirty="0">
                <a:solidFill>
                  <a:srgbClr val="000000"/>
                </a:solidFill>
              </a:rPr>
              <a:t>very top slide</a:t>
            </a:r>
            <a:r>
              <a:rPr lang="en-GB" dirty="0">
                <a:solidFill>
                  <a:srgbClr val="000000"/>
                </a:solidFill>
              </a:rPr>
              <a:t>.</a:t>
            </a:r>
          </a:p>
          <a:p>
            <a:r>
              <a:rPr lang="en-GB" dirty="0">
                <a:solidFill>
                  <a:srgbClr val="000000"/>
                </a:solidFill>
              </a:rPr>
              <a:t>Close the </a:t>
            </a:r>
            <a:r>
              <a:rPr lang="en-GB" b="1" dirty="0">
                <a:solidFill>
                  <a:srgbClr val="000000"/>
                </a:solidFill>
              </a:rPr>
              <a:t>Slide Master </a:t>
            </a:r>
            <a:r>
              <a:rPr lang="en-GB" dirty="0">
                <a:solidFill>
                  <a:srgbClr val="000000"/>
                </a:solidFill>
              </a:rPr>
              <a:t>by clicking on the X icon “</a:t>
            </a:r>
            <a:r>
              <a:rPr lang="en-GB" b="1" dirty="0">
                <a:solidFill>
                  <a:srgbClr val="000000"/>
                </a:solidFill>
              </a:rPr>
              <a:t>Close Master</a:t>
            </a:r>
            <a:r>
              <a:rPr lang="en-GB" dirty="0">
                <a:solidFill>
                  <a:srgbClr val="000000"/>
                </a:solidFill>
              </a:rPr>
              <a:t>”.</a:t>
            </a:r>
          </a:p>
          <a:p>
            <a:endParaRPr lang="en-GB" b="0" i="0" dirty="0">
              <a:solidFill>
                <a:srgbClr val="000000"/>
              </a:solidFill>
              <a:latin typeface="Trebuchet MS" panose="020B070302020209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F6EFC-B03E-874C-9CD9-41B66C8AE1E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889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rgbClr val="000000"/>
                </a:solidFill>
              </a:rPr>
              <a:t>To change or delete the Division, Centre or Unit Name, go to:</a:t>
            </a:r>
          </a:p>
          <a:p>
            <a:r>
              <a:rPr lang="en-GB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View</a:t>
            </a:r>
            <a:r>
              <a:rPr lang="en-GB" dirty="0">
                <a:solidFill>
                  <a:srgbClr val="000000"/>
                </a:solidFill>
              </a:rPr>
              <a:t> &gt; </a:t>
            </a:r>
            <a:r>
              <a:rPr lang="en-GB" b="1" dirty="0">
                <a:solidFill>
                  <a:srgbClr val="000000"/>
                </a:solidFill>
              </a:rPr>
              <a:t>Slide Master</a:t>
            </a:r>
          </a:p>
          <a:p>
            <a:r>
              <a:rPr lang="en-GB" dirty="0">
                <a:solidFill>
                  <a:srgbClr val="000000"/>
                </a:solidFill>
              </a:rPr>
              <a:t>Edit the text on the </a:t>
            </a:r>
            <a:r>
              <a:rPr lang="en-GB" u="sng" dirty="0">
                <a:solidFill>
                  <a:srgbClr val="000000"/>
                </a:solidFill>
              </a:rPr>
              <a:t>very top slide</a:t>
            </a:r>
            <a:r>
              <a:rPr lang="en-GB" dirty="0">
                <a:solidFill>
                  <a:srgbClr val="000000"/>
                </a:solidFill>
              </a:rPr>
              <a:t>.</a:t>
            </a:r>
          </a:p>
          <a:p>
            <a:r>
              <a:rPr lang="en-GB" dirty="0">
                <a:solidFill>
                  <a:srgbClr val="000000"/>
                </a:solidFill>
              </a:rPr>
              <a:t>Close the </a:t>
            </a:r>
            <a:r>
              <a:rPr lang="en-GB" b="1" dirty="0">
                <a:solidFill>
                  <a:srgbClr val="000000"/>
                </a:solidFill>
              </a:rPr>
              <a:t>Slide Master </a:t>
            </a:r>
            <a:r>
              <a:rPr lang="en-GB" dirty="0">
                <a:solidFill>
                  <a:srgbClr val="000000"/>
                </a:solidFill>
              </a:rPr>
              <a:t>by clicking on the X icon “</a:t>
            </a:r>
            <a:r>
              <a:rPr lang="en-GB" b="1" dirty="0">
                <a:solidFill>
                  <a:srgbClr val="000000"/>
                </a:solidFill>
              </a:rPr>
              <a:t>Close Master</a:t>
            </a:r>
            <a:r>
              <a:rPr lang="en-GB" dirty="0">
                <a:solidFill>
                  <a:srgbClr val="000000"/>
                </a:solidFill>
              </a:rPr>
              <a:t>”.</a:t>
            </a:r>
          </a:p>
          <a:p>
            <a:endParaRPr lang="en-GB" b="0" i="0" dirty="0">
              <a:solidFill>
                <a:srgbClr val="000000"/>
              </a:solidFill>
              <a:latin typeface="Trebuchet MS" panose="020B070302020209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F6EFC-B03E-874C-9CD9-41B66C8AE1E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4355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rgbClr val="000000"/>
                </a:solidFill>
              </a:rPr>
              <a:t>To change or delete the Division, Centre or Unit Name, go to:</a:t>
            </a:r>
          </a:p>
          <a:p>
            <a:r>
              <a:rPr lang="en-GB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View</a:t>
            </a:r>
            <a:r>
              <a:rPr lang="en-GB" dirty="0">
                <a:solidFill>
                  <a:srgbClr val="000000"/>
                </a:solidFill>
              </a:rPr>
              <a:t> &gt; </a:t>
            </a:r>
            <a:r>
              <a:rPr lang="en-GB" b="1" dirty="0">
                <a:solidFill>
                  <a:srgbClr val="000000"/>
                </a:solidFill>
              </a:rPr>
              <a:t>Slide Master</a:t>
            </a:r>
          </a:p>
          <a:p>
            <a:r>
              <a:rPr lang="en-GB" dirty="0">
                <a:solidFill>
                  <a:srgbClr val="000000"/>
                </a:solidFill>
              </a:rPr>
              <a:t>Edit the text on the </a:t>
            </a:r>
            <a:r>
              <a:rPr lang="en-GB" u="sng" dirty="0">
                <a:solidFill>
                  <a:srgbClr val="000000"/>
                </a:solidFill>
              </a:rPr>
              <a:t>very top slide</a:t>
            </a:r>
            <a:r>
              <a:rPr lang="en-GB" dirty="0">
                <a:solidFill>
                  <a:srgbClr val="000000"/>
                </a:solidFill>
              </a:rPr>
              <a:t>.</a:t>
            </a:r>
          </a:p>
          <a:p>
            <a:r>
              <a:rPr lang="en-GB" dirty="0">
                <a:solidFill>
                  <a:srgbClr val="000000"/>
                </a:solidFill>
              </a:rPr>
              <a:t>Close the </a:t>
            </a:r>
            <a:r>
              <a:rPr lang="en-GB" b="1" dirty="0">
                <a:solidFill>
                  <a:srgbClr val="000000"/>
                </a:solidFill>
              </a:rPr>
              <a:t>Slide Master </a:t>
            </a:r>
            <a:r>
              <a:rPr lang="en-GB" dirty="0">
                <a:solidFill>
                  <a:srgbClr val="000000"/>
                </a:solidFill>
              </a:rPr>
              <a:t>by clicking on the X icon “</a:t>
            </a:r>
            <a:r>
              <a:rPr lang="en-GB" b="1" dirty="0">
                <a:solidFill>
                  <a:srgbClr val="000000"/>
                </a:solidFill>
              </a:rPr>
              <a:t>Close Master</a:t>
            </a:r>
            <a:r>
              <a:rPr lang="en-GB" dirty="0">
                <a:solidFill>
                  <a:srgbClr val="000000"/>
                </a:solidFill>
              </a:rPr>
              <a:t>”.</a:t>
            </a:r>
          </a:p>
          <a:p>
            <a:endParaRPr lang="en-GB" b="0" i="0" dirty="0">
              <a:solidFill>
                <a:srgbClr val="000000"/>
              </a:solidFill>
              <a:latin typeface="Trebuchet MS" panose="020B070302020209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F6EFC-B03E-874C-9CD9-41B66C8AE1E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089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rgbClr val="000000"/>
                </a:solidFill>
              </a:rPr>
              <a:t>To change or delete the Division, Centre or Unit Name, go to:</a:t>
            </a:r>
          </a:p>
          <a:p>
            <a:r>
              <a:rPr lang="en-GB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View</a:t>
            </a:r>
            <a:r>
              <a:rPr lang="en-GB" dirty="0">
                <a:solidFill>
                  <a:srgbClr val="000000"/>
                </a:solidFill>
              </a:rPr>
              <a:t> &gt; </a:t>
            </a:r>
            <a:r>
              <a:rPr lang="en-GB" b="1" dirty="0">
                <a:solidFill>
                  <a:srgbClr val="000000"/>
                </a:solidFill>
              </a:rPr>
              <a:t>Slide Master</a:t>
            </a:r>
          </a:p>
          <a:p>
            <a:r>
              <a:rPr lang="en-GB" dirty="0">
                <a:solidFill>
                  <a:srgbClr val="000000"/>
                </a:solidFill>
              </a:rPr>
              <a:t>Edit the text on the </a:t>
            </a:r>
            <a:r>
              <a:rPr lang="en-GB" u="sng" dirty="0">
                <a:solidFill>
                  <a:srgbClr val="000000"/>
                </a:solidFill>
              </a:rPr>
              <a:t>very top slide</a:t>
            </a:r>
            <a:r>
              <a:rPr lang="en-GB" dirty="0">
                <a:solidFill>
                  <a:srgbClr val="000000"/>
                </a:solidFill>
              </a:rPr>
              <a:t>.</a:t>
            </a:r>
          </a:p>
          <a:p>
            <a:r>
              <a:rPr lang="en-GB" dirty="0">
                <a:solidFill>
                  <a:srgbClr val="000000"/>
                </a:solidFill>
              </a:rPr>
              <a:t>Close the </a:t>
            </a:r>
            <a:r>
              <a:rPr lang="en-GB" b="1" dirty="0">
                <a:solidFill>
                  <a:srgbClr val="000000"/>
                </a:solidFill>
              </a:rPr>
              <a:t>Slide Master </a:t>
            </a:r>
            <a:r>
              <a:rPr lang="en-GB" dirty="0">
                <a:solidFill>
                  <a:srgbClr val="000000"/>
                </a:solidFill>
              </a:rPr>
              <a:t>by clicking on the X icon “</a:t>
            </a:r>
            <a:r>
              <a:rPr lang="en-GB" b="1" dirty="0">
                <a:solidFill>
                  <a:srgbClr val="000000"/>
                </a:solidFill>
              </a:rPr>
              <a:t>Close Master</a:t>
            </a:r>
            <a:r>
              <a:rPr lang="en-GB" dirty="0">
                <a:solidFill>
                  <a:srgbClr val="000000"/>
                </a:solidFill>
              </a:rPr>
              <a:t>”.</a:t>
            </a:r>
          </a:p>
          <a:p>
            <a:endParaRPr lang="en-GB" b="0" i="0" dirty="0">
              <a:solidFill>
                <a:srgbClr val="000000"/>
              </a:solidFill>
              <a:latin typeface="Trebuchet MS" panose="020B070302020209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BF6EFC-B03E-874C-9CD9-41B66C8AE1E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539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U Pattern">
            <a:extLst>
              <a:ext uri="{FF2B5EF4-FFF2-40B4-BE49-F238E27FC236}">
                <a16:creationId xmlns:a16="http://schemas.microsoft.com/office/drawing/2014/main" id="{FF80CBAA-6508-AACF-CD1C-20D2B189EE6B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4200" r="5031"/>
          <a:stretch/>
        </p:blipFill>
        <p:spPr>
          <a:xfrm rot="16200000">
            <a:off x="2670827" y="-2670828"/>
            <a:ext cx="6850348" cy="12191999"/>
          </a:xfrm>
          <a:prstGeom prst="rect">
            <a:avLst/>
          </a:prstGeom>
        </p:spPr>
      </p:pic>
      <p:sp>
        <p:nvSpPr>
          <p:cNvPr id="2" name="White.Banner.Top">
            <a:extLst>
              <a:ext uri="{FF2B5EF4-FFF2-40B4-BE49-F238E27FC236}">
                <a16:creationId xmlns:a16="http://schemas.microsoft.com/office/drawing/2014/main" id="{23987B5A-748B-9CEC-FC87-5948A4B3B342}"/>
              </a:ext>
            </a:extLst>
          </p:cNvPr>
          <p:cNvSpPr/>
          <p:nvPr userDrawn="1"/>
        </p:nvSpPr>
        <p:spPr>
          <a:xfrm>
            <a:off x="0" y="1617"/>
            <a:ext cx="12192000" cy="14008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Gold line">
            <a:extLst>
              <a:ext uri="{FF2B5EF4-FFF2-40B4-BE49-F238E27FC236}">
                <a16:creationId xmlns:a16="http://schemas.microsoft.com/office/drawing/2014/main" id="{069FD39E-2EFF-629B-5E7F-23DDBF7A0F38}"/>
              </a:ext>
            </a:extLst>
          </p:cNvPr>
          <p:cNvCxnSpPr>
            <a:cxnSpLocks/>
          </p:cNvCxnSpPr>
          <p:nvPr userDrawn="1"/>
        </p:nvCxnSpPr>
        <p:spPr>
          <a:xfrm>
            <a:off x="0" y="1401498"/>
            <a:ext cx="12192000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7" name="S-curve">
            <a:extLst>
              <a:ext uri="{FF2B5EF4-FFF2-40B4-BE49-F238E27FC236}">
                <a16:creationId xmlns:a16="http://schemas.microsoft.com/office/drawing/2014/main" id="{E924720F-4F9C-7593-5006-3B86D3BBA7E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004928" y="-584"/>
            <a:ext cx="2187072" cy="6866389"/>
          </a:xfrm>
          <a:prstGeom prst="rect">
            <a:avLst/>
          </a:prstGeom>
        </p:spPr>
      </p:pic>
      <p:sp>
        <p:nvSpPr>
          <p:cNvPr id="3" name="Partner logo placeholder 3">
            <a:extLst>
              <a:ext uri="{FF2B5EF4-FFF2-40B4-BE49-F238E27FC236}">
                <a16:creationId xmlns:a16="http://schemas.microsoft.com/office/drawing/2014/main" id="{5A7C1B95-7169-DA69-429E-3666A46FB80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375247" y="418928"/>
            <a:ext cx="1548000" cy="547958"/>
          </a:xfrm>
          <a:ln>
            <a:noFill/>
          </a:ln>
        </p:spPr>
        <p:txBody>
          <a:bodyPr anchor="ctr">
            <a:normAutofit/>
          </a:bodyPr>
          <a:lstStyle>
            <a:lvl1pPr marL="0" indent="0">
              <a:buFontTx/>
              <a:buNone/>
              <a:defRPr sz="600"/>
            </a:lvl1pPr>
          </a:lstStyle>
          <a:p>
            <a:r>
              <a:rPr lang="en-US" sz="800" dirty="0"/>
              <a:t>Partner logo placeholder</a:t>
            </a:r>
            <a:endParaRPr lang="en-US" dirty="0"/>
          </a:p>
        </p:txBody>
      </p:sp>
      <p:sp>
        <p:nvSpPr>
          <p:cNvPr id="5" name="Partner logo placeholder 2">
            <a:extLst>
              <a:ext uri="{FF2B5EF4-FFF2-40B4-BE49-F238E27FC236}">
                <a16:creationId xmlns:a16="http://schemas.microsoft.com/office/drawing/2014/main" id="{DABF2642-7B5E-8515-8CBE-682B6C0ECF0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206349" y="418928"/>
            <a:ext cx="1548000" cy="547958"/>
          </a:xfrm>
          <a:ln>
            <a:noFill/>
          </a:ln>
        </p:spPr>
        <p:txBody>
          <a:bodyPr anchor="ctr">
            <a:normAutofit/>
          </a:bodyPr>
          <a:lstStyle>
            <a:lvl1pPr marL="0" indent="0">
              <a:buFontTx/>
              <a:buNone/>
              <a:defRPr sz="600"/>
            </a:lvl1pPr>
          </a:lstStyle>
          <a:p>
            <a:r>
              <a:rPr lang="en-US" sz="800" dirty="0"/>
              <a:t>Partner logo placeholder</a:t>
            </a:r>
            <a:endParaRPr lang="en-US" dirty="0"/>
          </a:p>
        </p:txBody>
      </p:sp>
      <p:sp>
        <p:nvSpPr>
          <p:cNvPr id="13" name="Partner logo placeholder 1">
            <a:extLst>
              <a:ext uri="{FF2B5EF4-FFF2-40B4-BE49-F238E27FC236}">
                <a16:creationId xmlns:a16="http://schemas.microsoft.com/office/drawing/2014/main" id="{3EFD43A8-627F-A69F-871B-CDD6488B3CF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37451" y="418928"/>
            <a:ext cx="1548000" cy="547958"/>
          </a:xfrm>
          <a:ln>
            <a:noFill/>
          </a:ln>
        </p:spPr>
        <p:txBody>
          <a:bodyPr anchor="ctr">
            <a:normAutofit/>
          </a:bodyPr>
          <a:lstStyle>
            <a:lvl1pPr marL="0" indent="0">
              <a:buFontTx/>
              <a:buNone/>
              <a:defRPr sz="600"/>
            </a:lvl1pPr>
          </a:lstStyle>
          <a:p>
            <a:r>
              <a:rPr lang="en-US" sz="800" dirty="0"/>
              <a:t>Partner logo placeholder</a:t>
            </a:r>
            <a:endParaRPr lang="en-US" dirty="0"/>
          </a:p>
        </p:txBody>
      </p:sp>
      <p:pic>
        <p:nvPicPr>
          <p:cNvPr id="12" name="SU Logo">
            <a:extLst>
              <a:ext uri="{FF2B5EF4-FFF2-40B4-BE49-F238E27FC236}">
                <a16:creationId xmlns:a16="http://schemas.microsoft.com/office/drawing/2014/main" id="{493F306A-A1A3-B8DB-EAEE-73199EEDEF9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5993" y="119721"/>
            <a:ext cx="2122100" cy="1147215"/>
          </a:xfrm>
          <a:prstGeom prst="rect">
            <a:avLst/>
          </a:prstGeom>
        </p:spPr>
      </p:pic>
      <p:sp>
        <p:nvSpPr>
          <p:cNvPr id="10" name="Sub-heading Text Placeholder">
            <a:extLst>
              <a:ext uri="{FF2B5EF4-FFF2-40B4-BE49-F238E27FC236}">
                <a16:creationId xmlns:a16="http://schemas.microsoft.com/office/drawing/2014/main" id="{30FC70D6-C5EC-6A22-B59F-AEA0998F17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3878" y="5285049"/>
            <a:ext cx="8917172" cy="866775"/>
          </a:xfrm>
        </p:spPr>
        <p:txBody>
          <a:bodyPr anchor="ctr"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Sub-heading</a:t>
            </a:r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E75E6900-34EA-B252-FDC5-6373F9E100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3878" y="3644577"/>
            <a:ext cx="8917172" cy="1456087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547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hite.Banner.Footer">
            <a:extLst>
              <a:ext uri="{FF2B5EF4-FFF2-40B4-BE49-F238E27FC236}">
                <a16:creationId xmlns:a16="http://schemas.microsoft.com/office/drawing/2014/main" id="{23987B5A-748B-9CEC-FC87-5948A4B3B342}"/>
              </a:ext>
            </a:extLst>
          </p:cNvPr>
          <p:cNvSpPr/>
          <p:nvPr userDrawn="1"/>
        </p:nvSpPr>
        <p:spPr>
          <a:xfrm>
            <a:off x="0" y="5457133"/>
            <a:ext cx="12192000" cy="14008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S-Curve">
            <a:extLst>
              <a:ext uri="{FF2B5EF4-FFF2-40B4-BE49-F238E27FC236}">
                <a16:creationId xmlns:a16="http://schemas.microsoft.com/office/drawing/2014/main" id="{E924720F-4F9C-7593-5006-3B86D3BBA7E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004928" y="7654"/>
            <a:ext cx="2187072" cy="6866389"/>
          </a:xfrm>
          <a:prstGeom prst="rect">
            <a:avLst/>
          </a:prstGeom>
        </p:spPr>
      </p:pic>
      <p:sp>
        <p:nvSpPr>
          <p:cNvPr id="3" name="Partner logo placeholder 3">
            <a:extLst>
              <a:ext uri="{FF2B5EF4-FFF2-40B4-BE49-F238E27FC236}">
                <a16:creationId xmlns:a16="http://schemas.microsoft.com/office/drawing/2014/main" id="{5DCB6AFF-31CB-01EA-6F36-D2D2B90A249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63509" y="5876415"/>
            <a:ext cx="1548000" cy="547958"/>
          </a:xfrm>
          <a:ln>
            <a:noFill/>
          </a:ln>
        </p:spPr>
        <p:txBody>
          <a:bodyPr anchor="ctr">
            <a:normAutofit/>
          </a:bodyPr>
          <a:lstStyle>
            <a:lvl1pPr marL="0" indent="0">
              <a:buFontTx/>
              <a:buNone/>
              <a:defRPr sz="600"/>
            </a:lvl1pPr>
          </a:lstStyle>
          <a:p>
            <a:r>
              <a:rPr lang="en-US" sz="800" dirty="0"/>
              <a:t>Partner logo placeholder</a:t>
            </a:r>
            <a:endParaRPr lang="en-US" dirty="0"/>
          </a:p>
        </p:txBody>
      </p:sp>
      <p:sp>
        <p:nvSpPr>
          <p:cNvPr id="5" name="Partner logo placeholder 2">
            <a:extLst>
              <a:ext uri="{FF2B5EF4-FFF2-40B4-BE49-F238E27FC236}">
                <a16:creationId xmlns:a16="http://schemas.microsoft.com/office/drawing/2014/main" id="{D4B84983-F02C-81D1-97FB-4667A1B5F36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94611" y="5876415"/>
            <a:ext cx="1548000" cy="547958"/>
          </a:xfrm>
          <a:ln>
            <a:noFill/>
          </a:ln>
        </p:spPr>
        <p:txBody>
          <a:bodyPr anchor="ctr">
            <a:normAutofit/>
          </a:bodyPr>
          <a:lstStyle>
            <a:lvl1pPr marL="0" indent="0">
              <a:buFontTx/>
              <a:buNone/>
              <a:defRPr sz="600"/>
            </a:lvl1pPr>
          </a:lstStyle>
          <a:p>
            <a:r>
              <a:rPr lang="en-US" sz="800" dirty="0"/>
              <a:t>Partner logo placeholder</a:t>
            </a:r>
            <a:endParaRPr lang="en-US" dirty="0"/>
          </a:p>
        </p:txBody>
      </p:sp>
      <p:sp>
        <p:nvSpPr>
          <p:cNvPr id="13" name="Partner logo placeholder 1">
            <a:extLst>
              <a:ext uri="{FF2B5EF4-FFF2-40B4-BE49-F238E27FC236}">
                <a16:creationId xmlns:a16="http://schemas.microsoft.com/office/drawing/2014/main" id="{B19B232D-1641-778D-E27A-4B8EF83086B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25713" y="5876415"/>
            <a:ext cx="1548000" cy="547958"/>
          </a:xfrm>
          <a:ln>
            <a:noFill/>
          </a:ln>
        </p:spPr>
        <p:txBody>
          <a:bodyPr anchor="ctr">
            <a:normAutofit/>
          </a:bodyPr>
          <a:lstStyle>
            <a:lvl1pPr marL="0" indent="0">
              <a:buFontTx/>
              <a:buNone/>
              <a:defRPr sz="600"/>
            </a:lvl1pPr>
          </a:lstStyle>
          <a:p>
            <a:r>
              <a:rPr lang="en-US" sz="800" dirty="0"/>
              <a:t>Partner logo placeholder</a:t>
            </a:r>
            <a:endParaRPr lang="en-US" dirty="0"/>
          </a:p>
        </p:txBody>
      </p:sp>
      <p:cxnSp>
        <p:nvCxnSpPr>
          <p:cNvPr id="6" name="Gold line">
            <a:extLst>
              <a:ext uri="{FF2B5EF4-FFF2-40B4-BE49-F238E27FC236}">
                <a16:creationId xmlns:a16="http://schemas.microsoft.com/office/drawing/2014/main" id="{069FD39E-2EFF-629B-5E7F-23DDBF7A0F38}"/>
              </a:ext>
            </a:extLst>
          </p:cNvPr>
          <p:cNvCxnSpPr>
            <a:cxnSpLocks/>
          </p:cNvCxnSpPr>
          <p:nvPr userDrawn="1"/>
        </p:nvCxnSpPr>
        <p:spPr>
          <a:xfrm>
            <a:off x="0" y="5449959"/>
            <a:ext cx="12192000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2" name="SU Logo">
            <a:extLst>
              <a:ext uri="{FF2B5EF4-FFF2-40B4-BE49-F238E27FC236}">
                <a16:creationId xmlns:a16="http://schemas.microsoft.com/office/drawing/2014/main" id="{493F306A-A1A3-B8DB-EAEE-73199EEDEF9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72067" y="5576854"/>
            <a:ext cx="2122100" cy="1147215"/>
          </a:xfrm>
          <a:prstGeom prst="rect">
            <a:avLst/>
          </a:prstGeom>
        </p:spPr>
      </p:pic>
      <p:sp>
        <p:nvSpPr>
          <p:cNvPr id="10" name="Sub-heading Text Placeholder">
            <a:extLst>
              <a:ext uri="{FF2B5EF4-FFF2-40B4-BE49-F238E27FC236}">
                <a16:creationId xmlns:a16="http://schemas.microsoft.com/office/drawing/2014/main" id="{30FC70D6-C5EC-6A22-B59F-AEA0998F17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3878" y="3892854"/>
            <a:ext cx="8917172" cy="86677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Sub-heading</a:t>
            </a:r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E75E6900-34EA-B252-FDC5-6373F9E100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3878" y="2252382"/>
            <a:ext cx="8917172" cy="1456087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120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tner logo placeholder 3">
            <a:extLst>
              <a:ext uri="{FF2B5EF4-FFF2-40B4-BE49-F238E27FC236}">
                <a16:creationId xmlns:a16="http://schemas.microsoft.com/office/drawing/2014/main" id="{5D144916-9DB6-0CF4-1B5E-343274CD587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63509" y="5876415"/>
            <a:ext cx="1548000" cy="547958"/>
          </a:xfrm>
          <a:ln>
            <a:noFill/>
          </a:ln>
        </p:spPr>
        <p:txBody>
          <a:bodyPr anchor="ctr">
            <a:normAutofit/>
          </a:bodyPr>
          <a:lstStyle>
            <a:lvl1pPr marL="0" indent="0">
              <a:buFontTx/>
              <a:buNone/>
              <a:defRPr sz="600"/>
            </a:lvl1pPr>
          </a:lstStyle>
          <a:p>
            <a:r>
              <a:rPr lang="en-US" sz="800" dirty="0"/>
              <a:t>Partner logo placeholder</a:t>
            </a:r>
            <a:endParaRPr lang="en-US" dirty="0"/>
          </a:p>
        </p:txBody>
      </p:sp>
      <p:sp>
        <p:nvSpPr>
          <p:cNvPr id="5" name="Partner logo placeholder 2">
            <a:extLst>
              <a:ext uri="{FF2B5EF4-FFF2-40B4-BE49-F238E27FC236}">
                <a16:creationId xmlns:a16="http://schemas.microsoft.com/office/drawing/2014/main" id="{4DE2FFB0-815A-4138-64F4-309D7F2C524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94611" y="5876415"/>
            <a:ext cx="1548000" cy="547958"/>
          </a:xfrm>
          <a:ln>
            <a:noFill/>
          </a:ln>
        </p:spPr>
        <p:txBody>
          <a:bodyPr anchor="ctr">
            <a:normAutofit/>
          </a:bodyPr>
          <a:lstStyle>
            <a:lvl1pPr marL="0" indent="0">
              <a:buFontTx/>
              <a:buNone/>
              <a:defRPr sz="600"/>
            </a:lvl1pPr>
          </a:lstStyle>
          <a:p>
            <a:r>
              <a:rPr lang="en-US" sz="800" dirty="0"/>
              <a:t>Partner logo placeholder</a:t>
            </a:r>
            <a:endParaRPr lang="en-US" dirty="0"/>
          </a:p>
        </p:txBody>
      </p:sp>
      <p:sp>
        <p:nvSpPr>
          <p:cNvPr id="6" name="Partner logo placeholder 1">
            <a:extLst>
              <a:ext uri="{FF2B5EF4-FFF2-40B4-BE49-F238E27FC236}">
                <a16:creationId xmlns:a16="http://schemas.microsoft.com/office/drawing/2014/main" id="{BB19F0FE-74D2-3E4D-1912-61B8D504CE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25713" y="5876415"/>
            <a:ext cx="1548000" cy="547958"/>
          </a:xfrm>
          <a:ln>
            <a:noFill/>
          </a:ln>
        </p:spPr>
        <p:txBody>
          <a:bodyPr anchor="ctr">
            <a:normAutofit/>
          </a:bodyPr>
          <a:lstStyle>
            <a:lvl1pPr marL="0" indent="0">
              <a:buFontTx/>
              <a:buNone/>
              <a:defRPr sz="600"/>
            </a:lvl1pPr>
          </a:lstStyle>
          <a:p>
            <a:r>
              <a:rPr lang="en-US" sz="800" dirty="0"/>
              <a:t>Partner logo placeholder</a:t>
            </a:r>
            <a:endParaRPr lang="en-US" dirty="0"/>
          </a:p>
        </p:txBody>
      </p:sp>
      <p:sp>
        <p:nvSpPr>
          <p:cNvPr id="4" name="Picture Placeholder">
            <a:extLst>
              <a:ext uri="{FF2B5EF4-FFF2-40B4-BE49-F238E27FC236}">
                <a16:creationId xmlns:a16="http://schemas.microsoft.com/office/drawing/2014/main" id="{CB132920-7081-1487-382A-AAFA669C6B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417716"/>
            <a:ext cx="12193200" cy="4024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">
            <a:extLst>
              <a:ext uri="{FF2B5EF4-FFF2-40B4-BE49-F238E27FC236}">
                <a16:creationId xmlns:a16="http://schemas.microsoft.com/office/drawing/2014/main" id="{A5FEDE57-4C28-0A3E-2095-4C861E18A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335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tner logo placeholder 3">
            <a:extLst>
              <a:ext uri="{FF2B5EF4-FFF2-40B4-BE49-F238E27FC236}">
                <a16:creationId xmlns:a16="http://schemas.microsoft.com/office/drawing/2014/main" id="{1FAA42F7-8525-764B-2B72-D04302375E2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63509" y="5876415"/>
            <a:ext cx="1548000" cy="547958"/>
          </a:xfrm>
          <a:ln>
            <a:noFill/>
          </a:ln>
        </p:spPr>
        <p:txBody>
          <a:bodyPr anchor="ctr">
            <a:normAutofit/>
          </a:bodyPr>
          <a:lstStyle>
            <a:lvl1pPr marL="0" indent="0">
              <a:buFontTx/>
              <a:buNone/>
              <a:defRPr sz="600"/>
            </a:lvl1pPr>
          </a:lstStyle>
          <a:p>
            <a:r>
              <a:rPr lang="en-US" sz="800" dirty="0"/>
              <a:t>Partner logo placeholder</a:t>
            </a:r>
            <a:endParaRPr lang="en-US" dirty="0"/>
          </a:p>
        </p:txBody>
      </p:sp>
      <p:sp>
        <p:nvSpPr>
          <p:cNvPr id="4" name="Partner logo placeholder 2">
            <a:extLst>
              <a:ext uri="{FF2B5EF4-FFF2-40B4-BE49-F238E27FC236}">
                <a16:creationId xmlns:a16="http://schemas.microsoft.com/office/drawing/2014/main" id="{0D71FD0E-21C6-AC1B-1A84-65D53C09AB6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94611" y="5876415"/>
            <a:ext cx="1548000" cy="547958"/>
          </a:xfrm>
          <a:ln>
            <a:noFill/>
          </a:ln>
        </p:spPr>
        <p:txBody>
          <a:bodyPr anchor="ctr">
            <a:normAutofit/>
          </a:bodyPr>
          <a:lstStyle>
            <a:lvl1pPr marL="0" indent="0">
              <a:buFontTx/>
              <a:buNone/>
              <a:defRPr sz="600"/>
            </a:lvl1pPr>
          </a:lstStyle>
          <a:p>
            <a:r>
              <a:rPr lang="en-US" sz="800" dirty="0"/>
              <a:t>Partner logo placeholder</a:t>
            </a:r>
            <a:endParaRPr lang="en-US" dirty="0"/>
          </a:p>
        </p:txBody>
      </p:sp>
      <p:sp>
        <p:nvSpPr>
          <p:cNvPr id="5" name="Partner logo placeholder 1">
            <a:extLst>
              <a:ext uri="{FF2B5EF4-FFF2-40B4-BE49-F238E27FC236}">
                <a16:creationId xmlns:a16="http://schemas.microsoft.com/office/drawing/2014/main" id="{3908D971-B15F-47F9-079D-A01E3CC2F1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25713" y="5876415"/>
            <a:ext cx="1548000" cy="547958"/>
          </a:xfrm>
          <a:ln>
            <a:noFill/>
          </a:ln>
        </p:spPr>
        <p:txBody>
          <a:bodyPr anchor="ctr">
            <a:normAutofit/>
          </a:bodyPr>
          <a:lstStyle>
            <a:lvl1pPr marL="0" indent="0">
              <a:buFontTx/>
              <a:buNone/>
              <a:defRPr sz="600"/>
            </a:lvl1pPr>
          </a:lstStyle>
          <a:p>
            <a:r>
              <a:rPr lang="en-US" sz="800" dirty="0"/>
              <a:t>Partner logo placeholder</a:t>
            </a:r>
            <a:endParaRPr lang="en-US" dirty="0"/>
          </a:p>
        </p:txBody>
      </p:sp>
      <p:sp>
        <p:nvSpPr>
          <p:cNvPr id="9" name="Content Placeholder ">
            <a:extLst>
              <a:ext uri="{FF2B5EF4-FFF2-40B4-BE49-F238E27FC236}">
                <a16:creationId xmlns:a16="http://schemas.microsoft.com/office/drawing/2014/main" id="{C7197099-DD1E-6EA6-FCFE-AC22F331E82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38138" y="1736725"/>
            <a:ext cx="11514137" cy="338455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" name="Title ">
            <a:extLst>
              <a:ext uri="{FF2B5EF4-FFF2-40B4-BE49-F238E27FC236}">
                <a16:creationId xmlns:a16="http://schemas.microsoft.com/office/drawing/2014/main" id="{977C8B4F-1AA2-9E56-C9C3-A5D2D66C5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455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Layout with Pattern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tner logo placeholder 3">
            <a:extLst>
              <a:ext uri="{FF2B5EF4-FFF2-40B4-BE49-F238E27FC236}">
                <a16:creationId xmlns:a16="http://schemas.microsoft.com/office/drawing/2014/main" id="{C20E4DFE-8DDF-A34C-76ED-04E29FDC32D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63509" y="5876415"/>
            <a:ext cx="1548000" cy="547958"/>
          </a:xfrm>
          <a:ln>
            <a:noFill/>
          </a:ln>
        </p:spPr>
        <p:txBody>
          <a:bodyPr anchor="ctr">
            <a:normAutofit/>
          </a:bodyPr>
          <a:lstStyle>
            <a:lvl1pPr marL="0" indent="0">
              <a:buFontTx/>
              <a:buNone/>
              <a:defRPr sz="600"/>
            </a:lvl1pPr>
          </a:lstStyle>
          <a:p>
            <a:r>
              <a:rPr lang="en-US" sz="800" dirty="0"/>
              <a:t>Partner logo placeholder</a:t>
            </a:r>
            <a:endParaRPr lang="en-US" dirty="0"/>
          </a:p>
        </p:txBody>
      </p:sp>
      <p:sp>
        <p:nvSpPr>
          <p:cNvPr id="5" name="Partner logo placeholder 2">
            <a:extLst>
              <a:ext uri="{FF2B5EF4-FFF2-40B4-BE49-F238E27FC236}">
                <a16:creationId xmlns:a16="http://schemas.microsoft.com/office/drawing/2014/main" id="{A477C083-B7F6-4119-01B0-A4E40673845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94611" y="5876415"/>
            <a:ext cx="1548000" cy="547958"/>
          </a:xfrm>
          <a:ln>
            <a:noFill/>
          </a:ln>
        </p:spPr>
        <p:txBody>
          <a:bodyPr anchor="ctr">
            <a:normAutofit/>
          </a:bodyPr>
          <a:lstStyle>
            <a:lvl1pPr marL="0" indent="0">
              <a:buFontTx/>
              <a:buNone/>
              <a:defRPr sz="600"/>
            </a:lvl1pPr>
          </a:lstStyle>
          <a:p>
            <a:r>
              <a:rPr lang="en-US" sz="800" dirty="0"/>
              <a:t>Partner logo placeholder</a:t>
            </a:r>
            <a:endParaRPr lang="en-US" dirty="0"/>
          </a:p>
        </p:txBody>
      </p:sp>
      <p:sp>
        <p:nvSpPr>
          <p:cNvPr id="6" name="Partner logo placeholder 1">
            <a:extLst>
              <a:ext uri="{FF2B5EF4-FFF2-40B4-BE49-F238E27FC236}">
                <a16:creationId xmlns:a16="http://schemas.microsoft.com/office/drawing/2014/main" id="{F7199843-2AF5-C9BF-D5CE-E7E2F16AB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25713" y="5876415"/>
            <a:ext cx="1548000" cy="547958"/>
          </a:xfrm>
          <a:ln>
            <a:noFill/>
          </a:ln>
        </p:spPr>
        <p:txBody>
          <a:bodyPr anchor="ctr">
            <a:normAutofit/>
          </a:bodyPr>
          <a:lstStyle>
            <a:lvl1pPr marL="0" indent="0">
              <a:buFontTx/>
              <a:buNone/>
              <a:defRPr sz="600"/>
            </a:lvl1pPr>
          </a:lstStyle>
          <a:p>
            <a:r>
              <a:rPr lang="en-US" sz="800" dirty="0"/>
              <a:t>Partner logo placeholder</a:t>
            </a:r>
            <a:endParaRPr lang="en-US" dirty="0"/>
          </a:p>
        </p:txBody>
      </p:sp>
      <p:pic>
        <p:nvPicPr>
          <p:cNvPr id="3" name="SU Pattern">
            <a:extLst>
              <a:ext uri="{FF2B5EF4-FFF2-40B4-BE49-F238E27FC236}">
                <a16:creationId xmlns:a16="http://schemas.microsoft.com/office/drawing/2014/main" id="{251EF6D1-5A1D-1651-B5DE-B23B206D0ABB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0821" r="21849"/>
          <a:stretch/>
        </p:blipFill>
        <p:spPr>
          <a:xfrm rot="16200000">
            <a:off x="4088895" y="-2662428"/>
            <a:ext cx="4014216" cy="12191999"/>
          </a:xfrm>
          <a:prstGeom prst="rect">
            <a:avLst/>
          </a:prstGeom>
        </p:spPr>
      </p:pic>
      <p:sp>
        <p:nvSpPr>
          <p:cNvPr id="9" name="Content Placeholder ">
            <a:extLst>
              <a:ext uri="{FF2B5EF4-FFF2-40B4-BE49-F238E27FC236}">
                <a16:creationId xmlns:a16="http://schemas.microsoft.com/office/drawing/2014/main" id="{C7197099-DD1E-6EA6-FCFE-AC22F331E82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38138" y="1736725"/>
            <a:ext cx="11514137" cy="338455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" name="Title ">
            <a:extLst>
              <a:ext uri="{FF2B5EF4-FFF2-40B4-BE49-F238E27FC236}">
                <a16:creationId xmlns:a16="http://schemas.microsoft.com/office/drawing/2014/main" id="{977C8B4F-1AA2-9E56-C9C3-A5D2D66C5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238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tner logo placeholder 3">
            <a:extLst>
              <a:ext uri="{FF2B5EF4-FFF2-40B4-BE49-F238E27FC236}">
                <a16:creationId xmlns:a16="http://schemas.microsoft.com/office/drawing/2014/main" id="{EFA7E47E-7D87-2492-4D75-DC928BE3E61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63509" y="5876415"/>
            <a:ext cx="1548000" cy="547958"/>
          </a:xfrm>
          <a:ln>
            <a:noFill/>
          </a:ln>
        </p:spPr>
        <p:txBody>
          <a:bodyPr anchor="ctr">
            <a:normAutofit/>
          </a:bodyPr>
          <a:lstStyle>
            <a:lvl1pPr marL="0" indent="0">
              <a:buFontTx/>
              <a:buNone/>
              <a:defRPr sz="600"/>
            </a:lvl1pPr>
          </a:lstStyle>
          <a:p>
            <a:r>
              <a:rPr lang="en-US" sz="800" dirty="0"/>
              <a:t>Partner logo placeholder</a:t>
            </a:r>
            <a:endParaRPr lang="en-US" dirty="0"/>
          </a:p>
        </p:txBody>
      </p:sp>
      <p:sp>
        <p:nvSpPr>
          <p:cNvPr id="7" name="Partner logo placeholder 2">
            <a:extLst>
              <a:ext uri="{FF2B5EF4-FFF2-40B4-BE49-F238E27FC236}">
                <a16:creationId xmlns:a16="http://schemas.microsoft.com/office/drawing/2014/main" id="{B62E646A-9BA5-114E-0E76-04513E13708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494611" y="5876415"/>
            <a:ext cx="1548000" cy="547958"/>
          </a:xfrm>
          <a:ln>
            <a:noFill/>
          </a:ln>
        </p:spPr>
        <p:txBody>
          <a:bodyPr anchor="ctr">
            <a:normAutofit/>
          </a:bodyPr>
          <a:lstStyle>
            <a:lvl1pPr marL="0" indent="0">
              <a:buFontTx/>
              <a:buNone/>
              <a:defRPr sz="600"/>
            </a:lvl1pPr>
          </a:lstStyle>
          <a:p>
            <a:r>
              <a:rPr lang="en-US" sz="800" dirty="0"/>
              <a:t>Partner logo placeholder</a:t>
            </a:r>
            <a:endParaRPr lang="en-US" dirty="0"/>
          </a:p>
        </p:txBody>
      </p:sp>
      <p:sp>
        <p:nvSpPr>
          <p:cNvPr id="8" name="Partner logo placeholder 1">
            <a:extLst>
              <a:ext uri="{FF2B5EF4-FFF2-40B4-BE49-F238E27FC236}">
                <a16:creationId xmlns:a16="http://schemas.microsoft.com/office/drawing/2014/main" id="{5B545BAF-75FC-A8E8-4EA2-C1EE2D8E787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25713" y="5876415"/>
            <a:ext cx="1548000" cy="547958"/>
          </a:xfrm>
          <a:ln>
            <a:noFill/>
          </a:ln>
        </p:spPr>
        <p:txBody>
          <a:bodyPr anchor="ctr">
            <a:normAutofit/>
          </a:bodyPr>
          <a:lstStyle>
            <a:lvl1pPr marL="0" indent="0">
              <a:buFontTx/>
              <a:buNone/>
              <a:defRPr sz="600"/>
            </a:lvl1pPr>
          </a:lstStyle>
          <a:p>
            <a:r>
              <a:rPr lang="en-US" sz="800" dirty="0"/>
              <a:t>Partner logo placeholder</a:t>
            </a:r>
            <a:endParaRPr lang="en-US" dirty="0"/>
          </a:p>
        </p:txBody>
      </p:sp>
      <p:pic>
        <p:nvPicPr>
          <p:cNvPr id="3" name="SU Pattern">
            <a:extLst>
              <a:ext uri="{FF2B5EF4-FFF2-40B4-BE49-F238E27FC236}">
                <a16:creationId xmlns:a16="http://schemas.microsoft.com/office/drawing/2014/main" id="{879B68A0-523D-2F3C-4694-BE191CF03E20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0821" r="21849" b="66700"/>
          <a:stretch/>
        </p:blipFill>
        <p:spPr>
          <a:xfrm rot="16200000">
            <a:off x="22863" y="1403605"/>
            <a:ext cx="4014216" cy="4059933"/>
          </a:xfrm>
          <a:prstGeom prst="rect">
            <a:avLst/>
          </a:prstGeom>
        </p:spPr>
      </p:pic>
      <p:sp>
        <p:nvSpPr>
          <p:cNvPr id="4" name="Content Placeholder ">
            <a:extLst>
              <a:ext uri="{FF2B5EF4-FFF2-40B4-BE49-F238E27FC236}">
                <a16:creationId xmlns:a16="http://schemas.microsoft.com/office/drawing/2014/main" id="{76DB436E-6F38-9820-F6FF-95B2CF241BD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82226" y="1697395"/>
            <a:ext cx="7462444" cy="3384000"/>
          </a:xfrm>
        </p:spPr>
        <p:txBody>
          <a:bodyPr>
            <a:normAutofit lnSpcReduction="10000"/>
          </a:bodyPr>
          <a:lstStyle/>
          <a:p>
            <a:r>
              <a:rPr lang="en-GB" dirty="0"/>
              <a:t>Content placeholder</a:t>
            </a:r>
          </a:p>
        </p:txBody>
      </p:sp>
      <p:sp>
        <p:nvSpPr>
          <p:cNvPr id="6" name="Sub-heading">
            <a:extLst>
              <a:ext uri="{FF2B5EF4-FFF2-40B4-BE49-F238E27FC236}">
                <a16:creationId xmlns:a16="http://schemas.microsoft.com/office/drawing/2014/main" id="{0B4CDBC7-C368-11C3-C2BA-5772147BF5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242" y="1701054"/>
            <a:ext cx="3703121" cy="3384000"/>
          </a:xfrm>
        </p:spPr>
        <p:txBody>
          <a:bodyPr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Tx/>
              <a:buNone/>
              <a:tabLst/>
              <a:defRPr lang="en-GB" sz="2800" b="1" i="0" kern="1200" dirty="0">
                <a:solidFill>
                  <a:schemeClr val="tx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>
                <a:cs typeface="+mn-cs"/>
              </a:rPr>
              <a:t>Sub-heading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3E6A68-F87E-44E8-8EA4-8FB5B7A70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053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tner logo placeholder 3">
            <a:extLst>
              <a:ext uri="{FF2B5EF4-FFF2-40B4-BE49-F238E27FC236}">
                <a16:creationId xmlns:a16="http://schemas.microsoft.com/office/drawing/2014/main" id="{8349F4DB-0046-22ED-9C57-976388C9E5E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63509" y="5876415"/>
            <a:ext cx="1548000" cy="547958"/>
          </a:xfrm>
          <a:ln>
            <a:noFill/>
          </a:ln>
        </p:spPr>
        <p:txBody>
          <a:bodyPr anchor="ctr">
            <a:normAutofit/>
          </a:bodyPr>
          <a:lstStyle>
            <a:lvl1pPr marL="0" indent="0">
              <a:buFontTx/>
              <a:buNone/>
              <a:defRPr sz="600"/>
            </a:lvl1pPr>
          </a:lstStyle>
          <a:p>
            <a:r>
              <a:rPr lang="en-US" sz="800" dirty="0"/>
              <a:t>Partner logo placeholder</a:t>
            </a:r>
            <a:endParaRPr lang="en-US" dirty="0"/>
          </a:p>
        </p:txBody>
      </p:sp>
      <p:sp>
        <p:nvSpPr>
          <p:cNvPr id="5" name="Partner logo placeholder 2">
            <a:extLst>
              <a:ext uri="{FF2B5EF4-FFF2-40B4-BE49-F238E27FC236}">
                <a16:creationId xmlns:a16="http://schemas.microsoft.com/office/drawing/2014/main" id="{DCC91793-A957-8807-53CC-BE9759F3AA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494611" y="5876415"/>
            <a:ext cx="1548000" cy="547958"/>
          </a:xfrm>
          <a:ln>
            <a:noFill/>
          </a:ln>
        </p:spPr>
        <p:txBody>
          <a:bodyPr anchor="ctr">
            <a:normAutofit/>
          </a:bodyPr>
          <a:lstStyle>
            <a:lvl1pPr marL="0" indent="0">
              <a:buFontTx/>
              <a:buNone/>
              <a:defRPr sz="600"/>
            </a:lvl1pPr>
          </a:lstStyle>
          <a:p>
            <a:r>
              <a:rPr lang="en-US" sz="800" dirty="0"/>
              <a:t>Partner logo placeholder</a:t>
            </a:r>
            <a:endParaRPr lang="en-US" dirty="0"/>
          </a:p>
        </p:txBody>
      </p:sp>
      <p:sp>
        <p:nvSpPr>
          <p:cNvPr id="6" name="Partner logo placeholder 1">
            <a:extLst>
              <a:ext uri="{FF2B5EF4-FFF2-40B4-BE49-F238E27FC236}">
                <a16:creationId xmlns:a16="http://schemas.microsoft.com/office/drawing/2014/main" id="{2D712636-5ACB-50E1-4FEC-6D6C2B7964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25713" y="5876415"/>
            <a:ext cx="1548000" cy="547958"/>
          </a:xfrm>
          <a:ln>
            <a:noFill/>
          </a:ln>
        </p:spPr>
        <p:txBody>
          <a:bodyPr anchor="ctr">
            <a:normAutofit/>
          </a:bodyPr>
          <a:lstStyle>
            <a:lvl1pPr marL="0" indent="0">
              <a:buFontTx/>
              <a:buNone/>
              <a:defRPr sz="600"/>
            </a:lvl1pPr>
          </a:lstStyle>
          <a:p>
            <a:r>
              <a:rPr lang="en-US" sz="800" dirty="0"/>
              <a:t>Partner logo placeholder</a:t>
            </a:r>
            <a:endParaRPr lang="en-US" dirty="0"/>
          </a:p>
        </p:txBody>
      </p:sp>
      <p:sp>
        <p:nvSpPr>
          <p:cNvPr id="9" name="Content Placeholder ">
            <a:extLst>
              <a:ext uri="{FF2B5EF4-FFF2-40B4-BE49-F238E27FC236}">
                <a16:creationId xmlns:a16="http://schemas.microsoft.com/office/drawing/2014/main" id="{C7197099-DD1E-6EA6-FCFE-AC22F331E82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38138" y="1736725"/>
            <a:ext cx="5587785" cy="338455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Content Placeholder ">
            <a:extLst>
              <a:ext uri="{FF2B5EF4-FFF2-40B4-BE49-F238E27FC236}">
                <a16:creationId xmlns:a16="http://schemas.microsoft.com/office/drawing/2014/main" id="{3F46A9F7-DC40-55E9-89DC-FE8B8DC1333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63973" y="1736725"/>
            <a:ext cx="5587785" cy="338455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" name="Title ">
            <a:extLst>
              <a:ext uri="{FF2B5EF4-FFF2-40B4-BE49-F238E27FC236}">
                <a16:creationId xmlns:a16="http://schemas.microsoft.com/office/drawing/2014/main" id="{977C8B4F-1AA2-9E56-C9C3-A5D2D66C5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933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8000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sv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White.Rectangle.Footer">
            <a:extLst>
              <a:ext uri="{FF2B5EF4-FFF2-40B4-BE49-F238E27FC236}">
                <a16:creationId xmlns:a16="http://schemas.microsoft.com/office/drawing/2014/main" id="{CA1C759E-C34F-40B0-240D-BD3B24826B0B}"/>
              </a:ext>
            </a:extLst>
          </p:cNvPr>
          <p:cNvSpPr/>
          <p:nvPr userDrawn="1"/>
        </p:nvSpPr>
        <p:spPr>
          <a:xfrm>
            <a:off x="0" y="5457133"/>
            <a:ext cx="12192000" cy="14008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Gold line">
            <a:extLst>
              <a:ext uri="{FF2B5EF4-FFF2-40B4-BE49-F238E27FC236}">
                <a16:creationId xmlns:a16="http://schemas.microsoft.com/office/drawing/2014/main" id="{3693D1F9-4515-3318-7EC4-D360748AA11D}"/>
              </a:ext>
            </a:extLst>
          </p:cNvPr>
          <p:cNvCxnSpPr>
            <a:cxnSpLocks/>
          </p:cNvCxnSpPr>
          <p:nvPr userDrawn="1"/>
        </p:nvCxnSpPr>
        <p:spPr>
          <a:xfrm>
            <a:off x="0" y="5449959"/>
            <a:ext cx="12192000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Maroon.Banner.Top">
            <a:extLst>
              <a:ext uri="{FF2B5EF4-FFF2-40B4-BE49-F238E27FC236}">
                <a16:creationId xmlns:a16="http://schemas.microsoft.com/office/drawing/2014/main" id="{D70D17EB-87E2-EC45-B0B0-B16E5C2558F6}"/>
              </a:ext>
            </a:extLst>
          </p:cNvPr>
          <p:cNvSpPr/>
          <p:nvPr userDrawn="1"/>
        </p:nvSpPr>
        <p:spPr>
          <a:xfrm>
            <a:off x="0" y="-1"/>
            <a:ext cx="12192000" cy="14187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Partner logo placeholder 3" hidden="1">
            <a:extLst>
              <a:ext uri="{FF2B5EF4-FFF2-40B4-BE49-F238E27FC236}">
                <a16:creationId xmlns:a16="http://schemas.microsoft.com/office/drawing/2014/main" id="{D5BDA235-7F5B-8C38-A3E9-00B52E666CD6}"/>
              </a:ext>
            </a:extLst>
          </p:cNvPr>
          <p:cNvSpPr/>
          <p:nvPr userDrawn="1"/>
        </p:nvSpPr>
        <p:spPr>
          <a:xfrm>
            <a:off x="8329706" y="5866088"/>
            <a:ext cx="1545153" cy="5730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Partner logo placeholder</a:t>
            </a:r>
          </a:p>
        </p:txBody>
      </p:sp>
      <p:sp>
        <p:nvSpPr>
          <p:cNvPr id="16" name="Partner logo placeholder 2" hidden="1">
            <a:extLst>
              <a:ext uri="{FF2B5EF4-FFF2-40B4-BE49-F238E27FC236}">
                <a16:creationId xmlns:a16="http://schemas.microsoft.com/office/drawing/2014/main" id="{6A714340-DE68-364F-0690-F9C143B98A1F}"/>
              </a:ext>
            </a:extLst>
          </p:cNvPr>
          <p:cNvSpPr/>
          <p:nvPr userDrawn="1"/>
        </p:nvSpPr>
        <p:spPr>
          <a:xfrm>
            <a:off x="6494841" y="5866088"/>
            <a:ext cx="1545153" cy="5730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Partner logo placeholder</a:t>
            </a:r>
          </a:p>
        </p:txBody>
      </p:sp>
      <p:sp>
        <p:nvSpPr>
          <p:cNvPr id="17" name="Partner logo placeholder 1" hidden="1">
            <a:extLst>
              <a:ext uri="{FF2B5EF4-FFF2-40B4-BE49-F238E27FC236}">
                <a16:creationId xmlns:a16="http://schemas.microsoft.com/office/drawing/2014/main" id="{040F4EB7-C951-0888-F4C3-119375A9762E}"/>
              </a:ext>
            </a:extLst>
          </p:cNvPr>
          <p:cNvSpPr/>
          <p:nvPr userDrawn="1"/>
        </p:nvSpPr>
        <p:spPr>
          <a:xfrm>
            <a:off x="4659975" y="5866088"/>
            <a:ext cx="1545153" cy="5730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Partner logo placeholder</a:t>
            </a:r>
          </a:p>
        </p:txBody>
      </p:sp>
      <p:pic>
        <p:nvPicPr>
          <p:cNvPr id="8" name="SU Logo">
            <a:extLst>
              <a:ext uri="{FF2B5EF4-FFF2-40B4-BE49-F238E27FC236}">
                <a16:creationId xmlns:a16="http://schemas.microsoft.com/office/drawing/2014/main" id="{426C91AA-DBB6-94D1-83AA-1EC055F345B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72067" y="5576854"/>
            <a:ext cx="2122100" cy="1147215"/>
          </a:xfrm>
          <a:prstGeom prst="rect">
            <a:avLst/>
          </a:prstGeom>
        </p:spPr>
      </p:pic>
      <p:sp>
        <p:nvSpPr>
          <p:cNvPr id="3" name="Content placeholder">
            <a:extLst>
              <a:ext uri="{FF2B5EF4-FFF2-40B4-BE49-F238E27FC236}">
                <a16:creationId xmlns:a16="http://schemas.microsoft.com/office/drawing/2014/main" id="{301AC438-5C4B-A74B-973C-02E8105BD4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0242" y="1741891"/>
            <a:ext cx="11511516" cy="33849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EC044E2A-3062-F245-818F-F465A0481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050" y="182924"/>
            <a:ext cx="11513708" cy="1052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10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2" r:id="rId2"/>
    <p:sldLayoutId id="2147483777" r:id="rId3"/>
    <p:sldLayoutId id="2147483776" r:id="rId4"/>
    <p:sldLayoutId id="2147483779" r:id="rId5"/>
    <p:sldLayoutId id="2147483780" r:id="rId6"/>
    <p:sldLayoutId id="2147483781" r:id="rId7"/>
    <p:sldLayoutId id="2147483778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bg1"/>
          </a:solidFill>
          <a:latin typeface="Trebuchet MS" panose="020B070302020209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Trebuchet MS" panose="020B070302020209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Trebuchet MS" panose="020B070302020209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Trebuchet MS" panose="020B070302020209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Trebuchet MS" panose="020B070302020209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Trebuchet MS" panose="020B070302020209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95" userDrawn="1">
          <p15:clr>
            <a:srgbClr val="F26B43"/>
          </p15:clr>
        </p15:guide>
        <p15:guide id="2" pos="325" userDrawn="1">
          <p15:clr>
            <a:srgbClr val="F26B43"/>
          </p15:clr>
        </p15:guide>
        <p15:guide id="3" pos="166" userDrawn="1">
          <p15:clr>
            <a:srgbClr val="F26B43"/>
          </p15:clr>
        </p15:guide>
        <p15:guide id="4" pos="7514" userDrawn="1">
          <p15:clr>
            <a:srgbClr val="F26B43"/>
          </p15:clr>
        </p15:guide>
        <p15:guide id="5" pos="7333" userDrawn="1">
          <p15:clr>
            <a:srgbClr val="F26B43"/>
          </p15:clr>
        </p15:guide>
        <p15:guide id="6" orient="horz" pos="4156" userDrawn="1">
          <p15:clr>
            <a:srgbClr val="F26B43"/>
          </p15:clr>
        </p15:guide>
        <p15:guide id="7" orient="horz" pos="232" userDrawn="1">
          <p15:clr>
            <a:srgbClr val="F26B43"/>
          </p15:clr>
        </p15:guide>
        <p15:guide id="8" pos="3840" userDrawn="1">
          <p15:clr>
            <a:srgbClr val="F26B43"/>
          </p15:clr>
        </p15:guide>
        <p15:guide id="9" orient="horz" pos="8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78EE0F8-AAB7-314A-2992-4DED1B589A2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BC74BA4-83A1-2353-F5DD-2A486D11D9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2AE3DE6-E2D8-C653-2B2E-282B4AA7006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06DDC5E-6AF4-F0A3-EFD6-DE5519E69E0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Name of presenter</a:t>
            </a:r>
          </a:p>
          <a:p>
            <a:endParaRPr lang="en-US" dirty="0"/>
          </a:p>
          <a:p>
            <a:r>
              <a:rPr lang="en-US" dirty="0"/>
              <a:t>Team</a:t>
            </a:r>
          </a:p>
          <a:p>
            <a:endParaRPr lang="en-US" dirty="0"/>
          </a:p>
          <a:p>
            <a:r>
              <a:rPr lang="en-US" dirty="0"/>
              <a:t>Faculty </a:t>
            </a:r>
          </a:p>
          <a:p>
            <a:endParaRPr lang="en-US" dirty="0"/>
          </a:p>
          <a:p>
            <a:r>
              <a:rPr lang="en-US" dirty="0"/>
              <a:t>Department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F492649-7338-850E-8B61-C3DED372D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597689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78EE0F8-AAB7-314A-2992-4DED1B589A2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BC74BA4-83A1-2353-F5DD-2A486D11D9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2AE3DE6-E2D8-C653-2B2E-282B4AA7006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06DDC5E-6AF4-F0A3-EFD6-DE5519E69E0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Where do you go from here?</a:t>
            </a:r>
          </a:p>
          <a:p>
            <a:r>
              <a:rPr lang="en-US" dirty="0"/>
              <a:t>What will you go and do?</a:t>
            </a:r>
          </a:p>
          <a:p>
            <a:r>
              <a:rPr lang="en-US" dirty="0"/>
              <a:t>What is your timeline or project plan?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F492649-7338-850E-8B61-C3DED372D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4066358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78EE0F8-AAB7-314A-2992-4DED1B589A2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BC74BA4-83A1-2353-F5DD-2A486D11D9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2AE3DE6-E2D8-C653-2B2E-282B4AA7006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06DDC5E-6AF4-F0A3-EFD6-DE5519E69E0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with your technology and/or product change the world.​</a:t>
            </a:r>
          </a:p>
          <a:p>
            <a:endParaRPr lang="en-US" dirty="0"/>
          </a:p>
          <a:p>
            <a:r>
              <a:rPr lang="en-US" dirty="0"/>
              <a:t>1-2 sentences that explain what you do for your customers/users​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F492649-7338-850E-8B61-C3DED372D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 Description</a:t>
            </a:r>
          </a:p>
        </p:txBody>
      </p:sp>
    </p:spTree>
    <p:extLst>
      <p:ext uri="{BB962C8B-B14F-4D97-AF65-F5344CB8AC3E}">
        <p14:creationId xmlns:p14="http://schemas.microsoft.com/office/powerpoint/2010/main" val="2654783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78EE0F8-AAB7-314A-2992-4DED1B589A2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BC74BA4-83A1-2353-F5DD-2A486D11D9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2AE3DE6-E2D8-C653-2B2E-282B4AA7006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06DDC5E-6AF4-F0A3-EFD6-DE5519E69E0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problem are you solving for your customers? ​</a:t>
            </a:r>
          </a:p>
          <a:p>
            <a:r>
              <a:rPr lang="en-US" dirty="0"/>
              <a:t>What does the pain result in? ​</a:t>
            </a:r>
          </a:p>
          <a:p>
            <a:r>
              <a:rPr lang="en-US" dirty="0"/>
              <a:t>Can you make the pain a human problem, that everyone can relate to? ​</a:t>
            </a:r>
          </a:p>
          <a:p>
            <a:r>
              <a:rPr lang="en-US" dirty="0"/>
              <a:t>How many people need this problem solved - market size? ​</a:t>
            </a:r>
          </a:p>
          <a:p>
            <a:pPr>
              <a:lnSpc>
                <a:spcPct val="120000"/>
              </a:lnSpc>
            </a:pPr>
            <a:r>
              <a:rPr lang="en-US" dirty="0"/>
              <a:t>Have you validated that people will pay to have it solved?​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F492649-7338-850E-8B61-C3DED372D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Pains and Gains</a:t>
            </a:r>
          </a:p>
        </p:txBody>
      </p:sp>
    </p:spTree>
    <p:extLst>
      <p:ext uri="{BB962C8B-B14F-4D97-AF65-F5344CB8AC3E}">
        <p14:creationId xmlns:p14="http://schemas.microsoft.com/office/powerpoint/2010/main" val="541821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78EE0F8-AAB7-314A-2992-4DED1B589A2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BC74BA4-83A1-2353-F5DD-2A486D11D9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2AE3DE6-E2D8-C653-2B2E-282B4AA7006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06DDC5E-6AF4-F0A3-EFD6-DE5519E69E0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As simply as possible: How does it work? ​</a:t>
            </a:r>
          </a:p>
          <a:p>
            <a:r>
              <a:rPr lang="en-US" dirty="0"/>
              <a:t>What does your product do for customers? ​</a:t>
            </a:r>
          </a:p>
          <a:p>
            <a:r>
              <a:rPr lang="en-US" dirty="0"/>
              <a:t>What can your customers do as a result of your product? ​</a:t>
            </a:r>
          </a:p>
          <a:p>
            <a:r>
              <a:rPr lang="en-US" dirty="0"/>
              <a:t>What opportunities do you provide for people to be faster, more cost-effective, more efficient, happier, safer? ​</a:t>
            </a:r>
          </a:p>
          <a:p>
            <a:r>
              <a:rPr lang="en-US" dirty="0"/>
              <a:t>How have you tested it with customers? (Be sure not to let the product dominate the pitch.)​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F492649-7338-850E-8B61-C3DED372D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Products and Services</a:t>
            </a:r>
          </a:p>
        </p:txBody>
      </p:sp>
    </p:spTree>
    <p:extLst>
      <p:ext uri="{BB962C8B-B14F-4D97-AF65-F5344CB8AC3E}">
        <p14:creationId xmlns:p14="http://schemas.microsoft.com/office/powerpoint/2010/main" val="3290615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78EE0F8-AAB7-314A-2992-4DED1B589A2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BC74BA4-83A1-2353-F5DD-2A486D11D9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2AE3DE6-E2D8-C653-2B2E-282B4AA7006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06DDC5E-6AF4-F0A3-EFD6-DE5519E69E0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Technology/Relationships/Partnerships. ​</a:t>
            </a:r>
          </a:p>
          <a:p>
            <a:r>
              <a:rPr lang="en-US" dirty="0"/>
              <a:t>How do you help your customers get results differently to your competition, or alternatives? ​</a:t>
            </a:r>
          </a:p>
          <a:p>
            <a:r>
              <a:rPr lang="en-US" dirty="0"/>
              <a:t>What’s new and innovative about your solution? ​</a:t>
            </a:r>
          </a:p>
          <a:p>
            <a:r>
              <a:rPr lang="en-US" dirty="0"/>
              <a:t>Show you have researched the market and know what  competition is out there. ​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F492649-7338-850E-8B61-C3DED372D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Unique?</a:t>
            </a:r>
          </a:p>
        </p:txBody>
      </p:sp>
    </p:spTree>
    <p:extLst>
      <p:ext uri="{BB962C8B-B14F-4D97-AF65-F5344CB8AC3E}">
        <p14:creationId xmlns:p14="http://schemas.microsoft.com/office/powerpoint/2010/main" val="1746360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78EE0F8-AAB7-314A-2992-4DED1B589A2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BC74BA4-83A1-2353-F5DD-2A486D11D9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2AE3DE6-E2D8-C653-2B2E-282B4AA7006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06DDC5E-6AF4-F0A3-EFD6-DE5519E69E0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How will you get paid?  ​</a:t>
            </a:r>
          </a:p>
          <a:p>
            <a:r>
              <a:rPr lang="en-US" dirty="0"/>
              <a:t>What’s the opportunity for growth?  ​</a:t>
            </a:r>
          </a:p>
          <a:p>
            <a:r>
              <a:rPr lang="en-US" dirty="0"/>
              <a:t>How can you scale beyond your current scope: new industries, territories, applications of partnerships and technology?​</a:t>
            </a:r>
          </a:p>
          <a:p>
            <a:r>
              <a:rPr lang="en-US">
                <a:latin typeface="Trebuchet MS"/>
                <a:cs typeface="Calibri Light"/>
              </a:rPr>
              <a:t>How big is the market opportunity?</a:t>
            </a:r>
            <a:endParaRPr lang="en-US" dirty="0">
              <a:latin typeface="Trebuchet MS"/>
              <a:cs typeface="Calibri Ligh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F492649-7338-850E-8B61-C3DED372D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Model</a:t>
            </a:r>
          </a:p>
        </p:txBody>
      </p:sp>
    </p:spTree>
    <p:extLst>
      <p:ext uri="{BB962C8B-B14F-4D97-AF65-F5344CB8AC3E}">
        <p14:creationId xmlns:p14="http://schemas.microsoft.com/office/powerpoint/2010/main" val="2012154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78EE0F8-AAB7-314A-2992-4DED1B589A2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BC74BA4-83A1-2353-F5DD-2A486D11D9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2AE3DE6-E2D8-C653-2B2E-282B4AA7006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06DDC5E-6AF4-F0A3-EFD6-DE5519E69E0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Success so far?  ​</a:t>
            </a:r>
          </a:p>
          <a:p>
            <a:r>
              <a:rPr lang="en-US" dirty="0"/>
              <a:t>Pilot customers? ​</a:t>
            </a:r>
          </a:p>
          <a:p>
            <a:r>
              <a:rPr lang="en-US" dirty="0"/>
              <a:t>Major brands? ​</a:t>
            </a:r>
          </a:p>
          <a:p>
            <a:r>
              <a:rPr lang="en-US" dirty="0"/>
              <a:t>Progression in users or downloads? ​</a:t>
            </a:r>
          </a:p>
          <a:p>
            <a:r>
              <a:rPr lang="en-US" dirty="0"/>
              <a:t>Customer reference quotes or movies?  ​</a:t>
            </a:r>
          </a:p>
          <a:p>
            <a:r>
              <a:rPr lang="en-US" dirty="0"/>
              <a:t>PR coverage? ​</a:t>
            </a:r>
          </a:p>
          <a:p>
            <a:r>
              <a:rPr lang="en-US" dirty="0"/>
              <a:t>Competition wins? ​</a:t>
            </a:r>
          </a:p>
          <a:p>
            <a:r>
              <a:rPr lang="en-US" dirty="0"/>
              <a:t>Use data and facts to strengthen your case.​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F492649-7338-850E-8B61-C3DED372D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Progress and Traction</a:t>
            </a:r>
          </a:p>
        </p:txBody>
      </p:sp>
    </p:spTree>
    <p:extLst>
      <p:ext uri="{BB962C8B-B14F-4D97-AF65-F5344CB8AC3E}">
        <p14:creationId xmlns:p14="http://schemas.microsoft.com/office/powerpoint/2010/main" val="4189744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78EE0F8-AAB7-314A-2992-4DED1B589A2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BC74BA4-83A1-2353-F5DD-2A486D11D9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2AE3DE6-E2D8-C653-2B2E-282B4AA7006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06DDC5E-6AF4-F0A3-EFD6-DE5519E69E0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Have you invested money yourself?  ​</a:t>
            </a:r>
          </a:p>
          <a:p>
            <a:r>
              <a:rPr lang="en-US">
                <a:latin typeface="Trebuchet MS"/>
                <a:cs typeface="Calibri Light"/>
              </a:rPr>
              <a:t>Have you raised money so far?  </a:t>
            </a:r>
          </a:p>
          <a:p>
            <a:r>
              <a:rPr lang="en-US" dirty="0"/>
              <a:t>How much are you looking for now? ​</a:t>
            </a:r>
          </a:p>
          <a:p>
            <a:r>
              <a:rPr lang="en-US" dirty="0"/>
              <a:t>What big next steps will you use the investment for?  ​</a:t>
            </a:r>
          </a:p>
          <a:p>
            <a:r>
              <a:rPr lang="en-US">
                <a:latin typeface="Trebuchet MS"/>
                <a:cs typeface="Calibri Light"/>
              </a:rPr>
              <a:t>What milestones will you reach with the money?</a:t>
            </a:r>
            <a:endParaRPr lang="en-US" strike="sngStrike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F492649-7338-850E-8B61-C3DED372D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Funding Requirements</a:t>
            </a:r>
          </a:p>
        </p:txBody>
      </p:sp>
    </p:spTree>
    <p:extLst>
      <p:ext uri="{BB962C8B-B14F-4D97-AF65-F5344CB8AC3E}">
        <p14:creationId xmlns:p14="http://schemas.microsoft.com/office/powerpoint/2010/main" val="3105017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78EE0F8-AAB7-314A-2992-4DED1B589A2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BC74BA4-83A1-2353-F5DD-2A486D11D9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2AE3DE6-E2D8-C653-2B2E-282B4AA7006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06DDC5E-6AF4-F0A3-EFD6-DE5519E69E0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What relevant experience and skills does your team have that supports your story? ​</a:t>
            </a:r>
          </a:p>
          <a:p>
            <a:r>
              <a:rPr lang="en-US" dirty="0"/>
              <a:t>Brands worked for? ​</a:t>
            </a:r>
          </a:p>
          <a:p>
            <a:r>
              <a:rPr lang="en-US" dirty="0"/>
              <a:t>Achievements? ​</a:t>
            </a:r>
          </a:p>
          <a:p>
            <a:r>
              <a:rPr lang="en-US" dirty="0"/>
              <a:t>Sales success? ​</a:t>
            </a:r>
          </a:p>
          <a:p>
            <a:r>
              <a:rPr lang="en-US" dirty="0"/>
              <a:t>What binds you together as people and as  entrepreneurs to fix this problem? ​</a:t>
            </a:r>
          </a:p>
          <a:p>
            <a:r>
              <a:rPr lang="en-US" dirty="0"/>
              <a:t>What’s special about the character of your team, that will make you stand out and be memorable?​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F492649-7338-850E-8B61-C3DED372D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</a:t>
            </a:r>
          </a:p>
        </p:txBody>
      </p:sp>
    </p:spTree>
    <p:extLst>
      <p:ext uri="{BB962C8B-B14F-4D97-AF65-F5344CB8AC3E}">
        <p14:creationId xmlns:p14="http://schemas.microsoft.com/office/powerpoint/2010/main" val="16188772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2022 SU">
      <a:dk1>
        <a:srgbClr val="4D5356"/>
      </a:dk1>
      <a:lt1>
        <a:srgbClr val="FFFFFF"/>
      </a:lt1>
      <a:dk2>
        <a:srgbClr val="4D5356"/>
      </a:dk2>
      <a:lt2>
        <a:srgbClr val="FFFFFF"/>
      </a:lt2>
      <a:accent1>
        <a:srgbClr val="61223B"/>
      </a:accent1>
      <a:accent2>
        <a:srgbClr val="B79961"/>
      </a:accent2>
      <a:accent3>
        <a:srgbClr val="82CCAE"/>
      </a:accent3>
      <a:accent4>
        <a:srgbClr val="CE3F27"/>
      </a:accent4>
      <a:accent5>
        <a:srgbClr val="922E44"/>
      </a:accent5>
      <a:accent6>
        <a:srgbClr val="461A2B"/>
      </a:accent6>
      <a:hlink>
        <a:srgbClr val="B79961"/>
      </a:hlink>
      <a:folHlink>
        <a:srgbClr val="8C979A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bf3462c-7948-4851-a5fc-569bf24e32e6" xsi:nil="true"/>
    <lcf76f155ced4ddcb4097134ff3c332f xmlns="a6120f7c-7506-424e-9813-1cdc7be3aebe">
      <Terms xmlns="http://schemas.microsoft.com/office/infopath/2007/PartnerControls"/>
    </lcf76f155ced4ddcb4097134ff3c332f>
    <SharedWithUsers xmlns="2bf3462c-7948-4851-a5fc-569bf24e32e6">
      <UserInfo>
        <DisplayName/>
        <AccountId xsi:nil="true"/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CFA37845B4D648936C2084FFE587C6" ma:contentTypeVersion="15" ma:contentTypeDescription="Create a new document." ma:contentTypeScope="" ma:versionID="f9b9e047f31ee6abfc4e9602e2674080">
  <xsd:schema xmlns:xsd="http://www.w3.org/2001/XMLSchema" xmlns:xs="http://www.w3.org/2001/XMLSchema" xmlns:p="http://schemas.microsoft.com/office/2006/metadata/properties" xmlns:ns2="a6120f7c-7506-424e-9813-1cdc7be3aebe" xmlns:ns3="2bf3462c-7948-4851-a5fc-569bf24e32e6" targetNamespace="http://schemas.microsoft.com/office/2006/metadata/properties" ma:root="true" ma:fieldsID="6ffc5d7e5a45d0f8a42c8692156f4abf" ns2:_="" ns3:_="">
    <xsd:import namespace="a6120f7c-7506-424e-9813-1cdc7be3aebe"/>
    <xsd:import namespace="2bf3462c-7948-4851-a5fc-569bf24e32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120f7c-7506-424e-9813-1cdc7be3ae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f52a57b7-faf8-40f9-a460-bb3073308a5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f3462c-7948-4851-a5fc-569bf24e32e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d0c693ad-22eb-429a-995c-9f1e116a679c}" ma:internalName="TaxCatchAll" ma:showField="CatchAllData" ma:web="2bf3462c-7948-4851-a5fc-569bf24e32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892287B-DDA9-43AF-877D-51351E0FB67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0299697-2CF8-477D-9BB6-43782C4197C7}">
  <ds:schemaRefs>
    <ds:schemaRef ds:uri="http://schemas.microsoft.com/office/2006/metadata/properties"/>
    <ds:schemaRef ds:uri="http://schemas.microsoft.com/office/infopath/2007/PartnerControls"/>
    <ds:schemaRef ds:uri="32320dda-a88b-47bc-962e-2aaac57cca39"/>
    <ds:schemaRef ds:uri="5270dd94-f8cf-4d97-83e9-08c5e417fbc3"/>
    <ds:schemaRef ds:uri="2bf3462c-7948-4851-a5fc-569bf24e32e6"/>
    <ds:schemaRef ds:uri="a6120f7c-7506-424e-9813-1cdc7be3aebe"/>
  </ds:schemaRefs>
</ds:datastoreItem>
</file>

<file path=customXml/itemProps3.xml><?xml version="1.0" encoding="utf-8"?>
<ds:datastoreItem xmlns:ds="http://schemas.openxmlformats.org/officeDocument/2006/customXml" ds:itemID="{B4E8D51D-CFE2-418F-B2B3-43BA785250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6120f7c-7506-424e-9813-1cdc7be3aebe"/>
    <ds:schemaRef ds:uri="2bf3462c-7948-4851-a5fc-569bf24e32e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40191</TotalTime>
  <Words>866</Words>
  <Application>Microsoft Office PowerPoint</Application>
  <PresentationFormat>Widescreen</PresentationFormat>
  <Paragraphs>111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Title</vt:lpstr>
      <vt:lpstr>Technology Description</vt:lpstr>
      <vt:lpstr>Pains and Gains</vt:lpstr>
      <vt:lpstr>Products and Services</vt:lpstr>
      <vt:lpstr>What is Unique?</vt:lpstr>
      <vt:lpstr>Business Model</vt:lpstr>
      <vt:lpstr>Progress and Traction</vt:lpstr>
      <vt:lpstr>Funding Requirements</vt:lpstr>
      <vt:lpstr>Team</vt:lpstr>
      <vt:lpstr>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Muller, L, Mev [lm2@sun.ac.za]</dc:creator>
  <cp:lastModifiedBy>Paschal, BD, Mr [brandonp@sun.ac.za]</cp:lastModifiedBy>
  <cp:revision>765</cp:revision>
  <dcterms:created xsi:type="dcterms:W3CDTF">2021-09-15T08:20:16Z</dcterms:created>
  <dcterms:modified xsi:type="dcterms:W3CDTF">2026-07-15T07:15:30Z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0x01010006CFA37845B4D648936C2084FFE587C6</vt:lpwstr>
  </property>
  <property fmtid="{D5CDD505-2E9C-101B-9397-08002B2CF9AE}" pid="3" name="MediaServiceImageTags">
    <vt:lpwstr/>
  </property>
  <property fmtid="{D5CDD505-2E9C-101B-9397-08002B2CF9AE}" pid="4" name="Order">
    <vt:r8>260500</vt:r8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_activity">
    <vt:lpwstr>{"FileActivityType":"9","FileActivityTimeStamp":"2025-01-08T12:11:28.623Z","FileActivityUsersOnPage":[{"DisplayName":"Paschal, BD, Mr [brandonp@sun.ac.za]","Id":"brandonp@sun.ac.za"},{"DisplayName":"Klumperman, Bert [bklump@sun.ac.za]","Id":"bklump@sun.ac.za"}],"FileActivityNavigationId":null}</vt:lpwstr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